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4" r:id="rId3"/>
    <p:sldId id="271" r:id="rId4"/>
    <p:sldId id="266" r:id="rId5"/>
    <p:sldId id="270" r:id="rId6"/>
    <p:sldId id="269" r:id="rId7"/>
    <p:sldId id="261" r:id="rId8"/>
    <p:sldId id="263" r:id="rId9"/>
    <p:sldId id="267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1" autoAdjust="0"/>
  </p:normalViewPr>
  <p:slideViewPr>
    <p:cSldViewPr>
      <p:cViewPr>
        <p:scale>
          <a:sx n="75" d="100"/>
          <a:sy n="75" d="100"/>
        </p:scale>
        <p:origin x="-29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77117-653B-4FF0-9572-AF53AEC83AB8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B59-E9C8-4741-845F-5DAF2CB1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9BB59-E9C8-4741-845F-5DAF2CB168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1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5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5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6AD6-90D2-4C1E-B693-69E697B00C9F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AE3-1FDC-46D3-A683-953D39208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6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5048"/>
              </p:ext>
            </p:extLst>
          </p:nvPr>
        </p:nvGraphicFramePr>
        <p:xfrm>
          <a:off x="179512" y="332656"/>
          <a:ext cx="8712968" cy="56166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12968"/>
              </a:tblGrid>
              <a:tr h="296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SavingGoalDAO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저축목표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513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err="1" smtClean="0"/>
                        <a:t>키값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savingGoal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SavingGoalDTO</a:t>
                      </a:r>
                      <a:r>
                        <a:rPr lang="en-US" altLang="ko-KR" sz="1000" baseline="0" dirty="0" smtClean="0"/>
                        <a:t>&gt;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48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loadGoalFile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SavingGoalDTO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한명의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목표 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SavingGoalDTO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err="1" smtClean="0"/>
                        <a:t>여러가족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어러명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saveGoalFile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한개파일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) //</a:t>
                      </a:r>
                      <a:r>
                        <a:rPr lang="ko-KR" altLang="en-US" sz="1000" baseline="0" dirty="0" smtClean="0"/>
                        <a:t>한 가족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 // </a:t>
                      </a:r>
                      <a:r>
                        <a:rPr lang="ko-KR" altLang="en-US" sz="1000" dirty="0" smtClean="0"/>
                        <a:t>한 가족 </a:t>
                      </a:r>
                      <a:r>
                        <a:rPr lang="ko-KR" altLang="en-US" sz="1000" dirty="0" err="1" smtClean="0"/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saveGoalFile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[]) //</a:t>
                      </a:r>
                      <a:r>
                        <a:rPr lang="ko-KR" altLang="en-US" sz="1000" dirty="0" err="1" smtClean="0"/>
                        <a:t>여러파일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여러가족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savingGoal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풋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savingGoal:HashMap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SavingGoalDTO</a:t>
                      </a:r>
                      <a:r>
                        <a:rPr lang="en-US" altLang="ko-KR" sz="1000" dirty="0" smtClean="0"/>
                        <a:t>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몽땅 </a:t>
                      </a:r>
                      <a:r>
                        <a:rPr lang="ko-KR" altLang="en-US" sz="1000" dirty="0" err="1" smtClean="0"/>
                        <a:t>풋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하나목표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SavingGoalDTO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둘다여러목표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savingGoal:SavingGoalDTO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//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하나 목표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savingGoal:HashMap</a:t>
                      </a:r>
                      <a:r>
                        <a:rPr lang="en-US" altLang="ko-KR" sz="1000" baseline="0" dirty="0" smtClean="0"/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SavingGoalDTO</a:t>
                      </a:r>
                      <a:r>
                        <a:rPr lang="en-US" altLang="ko-KR" sz="1000" baseline="0" dirty="0" smtClean="0"/>
                        <a:t>&gt;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하나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여러 개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getSavingGoal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setSavingGoal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savingGoal:HashMap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String,SavingGoalDTO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89260"/>
              </p:ext>
            </p:extLst>
          </p:nvPr>
        </p:nvGraphicFramePr>
        <p:xfrm>
          <a:off x="-36512" y="377160"/>
          <a:ext cx="9505056" cy="6973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DiaryDAO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일기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&gt;&gt;diary: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getDiary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setDiary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loadDiaryFile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saveDiaryFile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saveDiaryFile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diary: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둘다여러달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둘다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 개의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달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지우기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diary:DiaryDTO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diary:HashMap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DiaryDTO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DiaryDTO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98733"/>
              </p:ext>
            </p:extLst>
          </p:nvPr>
        </p:nvGraphicFramePr>
        <p:xfrm>
          <a:off x="35496" y="-99392"/>
          <a:ext cx="9505056" cy="67772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18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YearlyTotal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결산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finalAccount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="0" dirty="0" err="1" smtClean="0"/>
                        <a:t>HashMap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Integer,HashMap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String,ArrayList</a:t>
                      </a:r>
                      <a:r>
                        <a:rPr lang="en-US" altLang="ko-KR" sz="1000" b="0" dirty="0" smtClean="0"/>
                        <a:t>&lt;</a:t>
                      </a:r>
                      <a:r>
                        <a:rPr lang="en-US" altLang="ko-KR" sz="1000" b="0" dirty="0" err="1" smtClean="0"/>
                        <a:t>YearlyTotalDTO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일년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: 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: String[]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year[] :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int,in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dirty="0" smtClean="0"/>
                        <a:t>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en-US" altLang="ko-KR" sz="1000" dirty="0" smtClean="0"/>
                        <a:t>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일년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 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year:int</a:t>
                      </a:r>
                      <a:r>
                        <a:rPr lang="en-US" altLang="ko-KR" sz="1000" dirty="0" smtClean="0"/>
                        <a:t>) // </a:t>
                      </a:r>
                      <a:r>
                        <a:rPr lang="ko-KR" altLang="en-US" sz="1000" dirty="0" smtClean="0"/>
                        <a:t>일년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saveFinalAccountFile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[])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여러 년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한명</a:t>
                      </a:r>
                      <a:r>
                        <a:rPr lang="en-US" altLang="ko-KR" sz="1000" baseline="0" dirty="0" smtClean="0"/>
                        <a:t>~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saveFinalAccountFile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 //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파일 여러 개 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–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 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명 추가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year:int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finalAccount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 //</a:t>
                      </a:r>
                      <a:r>
                        <a:rPr lang="ko-KR" altLang="en-US" sz="1000" dirty="0" err="1" smtClean="0"/>
                        <a:t>여러년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추가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추가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finalAccount:HashMap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finalAccount:HashMap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~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????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finalAccount:HashMap</a:t>
                      </a:r>
                      <a:r>
                        <a:rPr lang="en-US" altLang="ko-KR" sz="1000" dirty="0" smtClean="0"/>
                        <a:t>&lt;Integer,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YearlyTotalDTO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YearlyTotalDTO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65536"/>
              </p:ext>
            </p:extLst>
          </p:nvPr>
        </p:nvGraphicFramePr>
        <p:xfrm>
          <a:off x="-36512" y="377160"/>
          <a:ext cx="9505056" cy="81930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가계부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CashBookDAO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getCashBook</a:t>
                      </a:r>
                      <a:r>
                        <a:rPr lang="en-US" altLang="ko-KR" sz="1000" dirty="0" smtClean="0"/>
                        <a:t>():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setCashBook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saveCashBookFile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saveCashBookFile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dirty="0" smtClean="0"/>
                        <a:t>:&lt;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[],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한명에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달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</a:t>
                      </a:r>
                      <a:r>
                        <a:rPr lang="ko-KR" altLang="en-US" sz="1000" dirty="0" smtClean="0"/>
                        <a:t> 한 개의</a:t>
                      </a:r>
                      <a:r>
                        <a:rPr lang="ko-KR" altLang="en-US" sz="1000" baseline="0" dirty="0" smtClean="0"/>
                        <a:t> 달</a:t>
                      </a:r>
                      <a:r>
                        <a:rPr lang="ko-KR" altLang="en-US" sz="1000" dirty="0" smtClean="0"/>
                        <a:t> 지우기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cashBook:HashMap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46209"/>
              </p:ext>
            </p:extLst>
          </p:nvPr>
        </p:nvGraphicFramePr>
        <p:xfrm>
          <a:off x="251520" y="188640"/>
          <a:ext cx="8568952" cy="65166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56895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MemberInfoDAO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회원정보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:ID&gt;&gt;-</a:t>
                      </a:r>
                      <a:r>
                        <a:rPr lang="en-US" altLang="ko-KR" sz="1000" dirty="0" err="1" smtClean="0"/>
                        <a:t>memberInfo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String,MemberInfoDTO</a:t>
                      </a:r>
                      <a:r>
                        <a:rPr lang="en-US" altLang="ko-KR" sz="1000" dirty="0" smtClean="0"/>
                        <a:t>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memberInfoDAO:HashMap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String,MemberInfoDAO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dirty="0" smtClean="0"/>
                        <a:t>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id:String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MemberInfoDTO</a:t>
                      </a:r>
                      <a:r>
                        <a:rPr lang="en-US" altLang="ko-KR" sz="1000" baseline="0" dirty="0" smtClean="0"/>
                        <a:t> // </a:t>
                      </a:r>
                      <a:r>
                        <a:rPr lang="ko-KR" altLang="en-US" sz="1000" baseline="0" dirty="0" smtClean="0"/>
                        <a:t>한 개의 아이디 한 명의 정보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fileName:String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id:Stirng</a:t>
                      </a:r>
                      <a:r>
                        <a:rPr lang="en-US" altLang="ko-KR" sz="1000" baseline="0" dirty="0" smtClean="0"/>
                        <a:t>[]):</a:t>
                      </a:r>
                      <a:r>
                        <a:rPr lang="en-US" altLang="ko-KR" sz="1000" baseline="0" dirty="0" err="1" smtClean="0"/>
                        <a:t>HashMap</a:t>
                      </a:r>
                      <a:r>
                        <a:rPr lang="en-US" altLang="ko-KR" sz="1000" baseline="0" dirty="0" smtClean="0"/>
                        <a:t>&lt;</a:t>
                      </a:r>
                      <a:r>
                        <a:rPr lang="en-US" altLang="ko-KR" sz="1000" baseline="0" dirty="0" err="1" smtClean="0"/>
                        <a:t>String,MemberInfoDTO</a:t>
                      </a:r>
                      <a:r>
                        <a:rPr lang="en-US" altLang="ko-KR" sz="1000" baseline="0" dirty="0" smtClean="0"/>
                        <a:t>) //</a:t>
                      </a:r>
                      <a:r>
                        <a:rPr lang="ko-KR" altLang="en-US" sz="1000" baseline="0" dirty="0" smtClean="0"/>
                        <a:t>여러 개 아이디 여러 개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loadMemberInfoFile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MemberInfoDTO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loadMemberInfoFile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파일명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가족 코드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등록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dirty="0" err="1" smtClean="0"/>
                        <a:t>,in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id:String</a:t>
                      </a:r>
                      <a:r>
                        <a:rPr lang="en-US" altLang="ko-KR" sz="1000" dirty="0" smtClean="0"/>
                        <a:t>):</a:t>
                      </a:r>
                      <a:r>
                        <a:rPr lang="en-US" altLang="ko-KR" sz="1000" dirty="0" err="1" smtClean="0"/>
                        <a:t>MemberInfoDTO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baseline="0" dirty="0" smtClean="0"/>
                        <a:t> 파일명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가족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loadFamilyInfoFile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 </a:t>
                      </a:r>
                      <a:r>
                        <a:rPr lang="ko-KR" altLang="en-US" sz="1000" dirty="0" smtClean="0"/>
                        <a:t>파일명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가족</a:t>
                      </a:r>
                      <a:r>
                        <a:rPr lang="ko-KR" altLang="en-US" sz="1000" baseline="0" dirty="0" smtClean="0"/>
                        <a:t> 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등록 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등록 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registerCode1:String,in registerCode2:String):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파일명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등록코드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saveMemberInfoFile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saveMemberInfoFile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memberInfo:MemberInfoDTO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memberInfo:HashMap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MemberInfo</a:t>
                      </a:r>
                      <a:r>
                        <a:rPr lang="en-US" altLang="ko-KR" sz="1000" dirty="0" smtClean="0"/>
                        <a:t>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memberInfo:MemberInfoDTO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familyCode:String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memberInfo:ArrayList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&gt;):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MemberInfoDTO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//id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로 하나정보 몽땅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getFamilyCode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):String //id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로 가족코드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getRegisterCode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):String //id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로 등록코드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getName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id:String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):String//id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로 이름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getIds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&lt;String&gt;//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가족코드로 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들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getRegisterCodes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&lt;String&gt;//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가족코드로 등록코드들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getMemberInfo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MemberInfoDTO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가족코드로 정보 몽땅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getName</a:t>
                      </a:r>
                      <a:r>
                        <a:rPr lang="en-US" altLang="ko-KR" sz="1000" baseline="0" dirty="0" smtClean="0"/>
                        <a:t>(in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):String//</a:t>
                      </a:r>
                      <a:r>
                        <a:rPr lang="ko-KR" altLang="en-US" sz="1000" baseline="0" dirty="0" smtClean="0"/>
                        <a:t>가족코드 등록코드로 이름을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get(in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):</a:t>
                      </a:r>
                      <a:r>
                        <a:rPr lang="en-US" altLang="ko-KR" sz="1000" baseline="0" dirty="0" err="1" smtClean="0"/>
                        <a:t>MemberInfoDTO</a:t>
                      </a:r>
                      <a:r>
                        <a:rPr lang="en-US" altLang="ko-KR" sz="1000" baseline="0" dirty="0" smtClean="0"/>
                        <a:t>//</a:t>
                      </a:r>
                      <a:r>
                        <a:rPr lang="ko-KR" altLang="en-US" sz="1000" baseline="0" dirty="0" smtClean="0"/>
                        <a:t>가족코드 등록코드로 하나정보 몽땅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getRegiserCode</a:t>
                      </a:r>
                      <a:r>
                        <a:rPr lang="en-US" altLang="ko-KR" sz="1000" baseline="0" dirty="0" smtClean="0"/>
                        <a:t>(in </a:t>
                      </a:r>
                      <a:r>
                        <a:rPr lang="en-US" altLang="ko-KR" sz="1000" baseline="0" dirty="0" err="1" smtClean="0"/>
                        <a:t>familyCode:String</a:t>
                      </a:r>
                      <a:r>
                        <a:rPr lang="en-US" altLang="ko-KR" sz="1000" baseline="0" dirty="0" smtClean="0"/>
                        <a:t>, in </a:t>
                      </a:r>
                      <a:r>
                        <a:rPr lang="en-US" altLang="ko-KR" sz="1000" baseline="0" dirty="0" err="1" smtClean="0"/>
                        <a:t>name:String</a:t>
                      </a:r>
                      <a:r>
                        <a:rPr lang="en-US" altLang="ko-KR" sz="1000" baseline="0" dirty="0" smtClean="0"/>
                        <a:t>):String//</a:t>
                      </a:r>
                      <a:r>
                        <a:rPr lang="ko-KR" altLang="en-US" sz="1000" baseline="0" dirty="0" smtClean="0"/>
                        <a:t>가족코드 이름 으로 등록번호를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clear()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getMemberInfoMap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String,MemberInfoDTO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setMemberInfoMap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memberInfoMap:HashMap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String,MemberInfoDTO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():String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34694"/>
              </p:ext>
            </p:extLst>
          </p:nvPr>
        </p:nvGraphicFramePr>
        <p:xfrm>
          <a:off x="-36512" y="377160"/>
          <a:ext cx="9505056" cy="81930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MemoDAO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메모 내역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i="1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&gt;&gt;memo: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MemoDAO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하나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의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여러 달 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 :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하나의 달 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[],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[]) :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여러 달 </a:t>
                      </a:r>
                      <a:endParaRPr lang="ko-KR" altLang="en-US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 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한 명 하나의 달 </a:t>
                      </a:r>
                      <a:endParaRPr lang="en-US" altLang="ko-KR" sz="10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saveMemoFile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 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[]) //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한 명 여러 달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memo:&lt;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memo:ArrayList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[],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saveMemoFile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memo: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registerCode:String,month:Integer</a:t>
                      </a:r>
                      <a:r>
                        <a:rPr lang="en-US" altLang="ko-KR" sz="1000" dirty="0" smtClean="0"/>
                        <a:t>, memo: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&gt;):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memo: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 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하나의 메모 추가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memo: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 명 한달 여러 개 메모추가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memo: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//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메모추가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putAll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메모 전부 삭제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 달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메모 전부 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[]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달 메모 전부 삭제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</a:t>
                      </a:r>
                      <a:r>
                        <a:rPr lang="ko-KR" altLang="en-US" sz="1000" dirty="0" smtClean="0"/>
                        <a:t> 한 개의</a:t>
                      </a:r>
                      <a:r>
                        <a:rPr lang="ko-KR" altLang="en-US" sz="1000" baseline="0" dirty="0" smtClean="0"/>
                        <a:t> 달</a:t>
                      </a:r>
                      <a:r>
                        <a:rPr lang="ko-KR" altLang="en-US" sz="1000" dirty="0" smtClean="0"/>
                        <a:t> 지우기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명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memo:HashMap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MemoDTO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getMemoMap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setMemoMap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MemoDTO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():String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63068"/>
              </p:ext>
            </p:extLst>
          </p:nvPr>
        </p:nvGraphicFramePr>
        <p:xfrm>
          <a:off x="0" y="260648"/>
          <a:ext cx="9505056" cy="79034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05056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CashBookUniqueDAO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가계부 일일 정보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CashBookUniqueDAO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CashBookUniqueDAO</a:t>
                      </a:r>
                      <a:r>
                        <a:rPr lang="en-US" altLang="ko-KR" sz="11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cashBookUniq:HashMap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&lt;String, 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&lt;Integer, 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CashBookUniqueDTO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&gt;&gt;&gt;) 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loadCashBookUniqueFile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dirty="0" smtClean="0"/>
                        <a:t>): 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loadCashBookUniqueFile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한명한 개의 달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loadCashBookUniqueFile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err="1" smtClean="0"/>
                        <a:t>여러명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한개달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loadCashBookUniqueFile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dirty="0" smtClean="0"/>
                        <a:t>:&lt;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cashBookUniq:ArrayList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[],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, 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registerCode:String,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 //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fileName:String,in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한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 //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 여러 개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여러명</a:t>
                      </a:r>
                      <a:r>
                        <a:rPr lang="ko-KR" altLang="en-US" sz="1000" baseline="0" dirty="0" smtClean="0"/>
                        <a:t> 한달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saveCashBookUniqueFile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fileName:String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&lt;String,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&gt;&gt;&gt;)//</a:t>
                      </a:r>
                      <a:r>
                        <a:rPr lang="ko-KR" altLang="en-US" sz="1000" dirty="0" smtClean="0"/>
                        <a:t>여러 파일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한명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여러달</a:t>
                      </a:r>
                      <a:r>
                        <a:rPr lang="ko-KR" altLang="en-US" sz="1000" dirty="0" smtClean="0"/>
                        <a:t> 정보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saveCashBookUniqueFile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fileName:String,registerCode:Stirng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put(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cashBookUniq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&gt;&gt;):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&lt;Integer, </a:t>
                      </a:r>
                      <a:r>
                        <a:rPr lang="en-US" altLang="ko-KR" sz="1000" dirty="0" err="1" smtClean="0"/>
                        <a:t>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putAll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둘다여러달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remove(in </a:t>
                      </a:r>
                      <a:r>
                        <a:rPr lang="en-US" altLang="ko-KR" sz="1000" dirty="0" err="1" smtClean="0"/>
                        <a:t>registerCode:String,in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month:Integer</a:t>
                      </a:r>
                      <a:r>
                        <a:rPr lang="en-US" altLang="ko-KR" sz="1000" baseline="0" dirty="0" smtClean="0"/>
                        <a:t>[]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smtClean="0"/>
                        <a:t>부모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자녀 </a:t>
                      </a:r>
                      <a:r>
                        <a:rPr lang="ko-KR" altLang="en-US" sz="1000" dirty="0" err="1" smtClean="0"/>
                        <a:t>한명에</a:t>
                      </a:r>
                      <a:r>
                        <a:rPr lang="ko-KR" altLang="en-US" sz="1000" dirty="0" smtClean="0"/>
                        <a:t> 달 </a:t>
                      </a:r>
                      <a:r>
                        <a:rPr lang="ko-KR" altLang="en-US" sz="1000" dirty="0" err="1" smtClean="0"/>
                        <a:t>여러개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remove(in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부모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자녀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둘다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 개의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달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지우기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replace(in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cashBookUniq:HashMap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replace(in </a:t>
                      </a:r>
                      <a:r>
                        <a:rPr lang="en-US" altLang="ko-KR" sz="1000" dirty="0" err="1" smtClean="0"/>
                        <a:t>registerCode:String</a:t>
                      </a:r>
                      <a:r>
                        <a:rPr lang="en-US" altLang="ko-KR" sz="1000" dirty="0" smtClean="0"/>
                        <a:t>[], 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&gt;&gt;):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&gt;&gt;//</a:t>
                      </a:r>
                      <a:r>
                        <a:rPr lang="ko-KR" altLang="en-US" sz="1000" dirty="0" err="1" smtClean="0"/>
                        <a:t>여러명의</a:t>
                      </a:r>
                      <a:r>
                        <a:rPr lang="ko-KR" altLang="en-US" sz="1000" dirty="0" smtClean="0"/>
                        <a:t> 한달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여러달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replaceAll</a:t>
                      </a:r>
                      <a:r>
                        <a:rPr lang="en-US" altLang="ko-KR" sz="1000" dirty="0" smtClean="0"/>
                        <a:t>(in </a:t>
                      </a:r>
                      <a:r>
                        <a:rPr lang="en-US" altLang="ko-KR" sz="1000" dirty="0" err="1" smtClean="0"/>
                        <a:t>cashBookUniq:HashMap</a:t>
                      </a:r>
                      <a:r>
                        <a:rPr lang="en-US" altLang="ko-KR" sz="1000" dirty="0" smtClean="0"/>
                        <a:t>&lt;String,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CashBookUniqueDTO</a:t>
                      </a:r>
                      <a:r>
                        <a:rPr lang="en-US" altLang="ko-KR" sz="1000" dirty="0" smtClean="0"/>
                        <a:t>&gt;&gt;&gt;):</a:t>
                      </a:r>
                      <a:r>
                        <a:rPr lang="en-US" altLang="ko-KR" sz="1000" dirty="0" err="1" smtClean="0"/>
                        <a:t>boolean</a:t>
                      </a:r>
                      <a:r>
                        <a:rPr lang="en-US" altLang="ko-KR" sz="1000" dirty="0" smtClean="0"/>
                        <a:t>//</a:t>
                      </a:r>
                      <a:r>
                        <a:rPr lang="ko-KR" altLang="en-US" sz="1000" dirty="0" smtClean="0"/>
                        <a:t>모두삭제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여러 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registerCode:String,in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 //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 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한달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get(in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[],in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[]):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&lt;String,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&lt;Integer, 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여러명의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여러달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getCashBookUniq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setCashBookUniq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CashBookUniqueDTO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&gt;&gt;: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cashBookUniq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():String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73205"/>
              </p:ext>
            </p:extLst>
          </p:nvPr>
        </p:nvGraphicFramePr>
        <p:xfrm>
          <a:off x="107504" y="260648"/>
          <a:ext cx="9289032" cy="31638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8903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파일명편집</a:t>
                      </a:r>
                      <a:r>
                        <a:rPr lang="en-US" altLang="ko-KR" sz="1000" dirty="0" smtClean="0"/>
                        <a:t>&gt;&gt;</a:t>
                      </a:r>
                      <a:r>
                        <a:rPr lang="en-US" altLang="ko-KR" sz="1000" dirty="0" err="1" smtClean="0"/>
                        <a:t>FileNameEdit</a:t>
                      </a:r>
                      <a:endParaRPr lang="ko-KR" altLang="en-US" sz="10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0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가족코드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카테고리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년도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한달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일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category:String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userMonthDay:int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): String)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 가족코드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한명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년도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여러월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 월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일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category:String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userMonthDay:int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같은 가족코드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카테고리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년도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여러 달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일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category:String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userMonthDay:int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같은 가족코드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카테고리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rgbClr val="00B050"/>
                          </a:solidFill>
                        </a:rPr>
                        <a:t>여러명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년도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달</a:t>
                      </a:r>
                      <a:r>
                        <a:rPr lang="en-US" altLang="ko-KR" sz="1000" baseline="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B050"/>
                          </a:solidFill>
                        </a:rPr>
                        <a:t>같은 일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familyCode:String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category:String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userCode:String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month:int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userYear:int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userMonthDay:int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codeIdentifier:String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dayIdentifier:int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[]):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makeFileName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codeIdentifier:String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monthIdentifier:int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[], 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dayIdentifier:int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한 명의 한 파일 정보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resolveFileName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): String[]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//</a:t>
                      </a:r>
                      <a:r>
                        <a:rPr lang="ko-KR" altLang="en-US" sz="1000" dirty="0" smtClean="0">
                          <a:solidFill>
                            <a:srgbClr val="00B050"/>
                          </a:solidFill>
                        </a:rPr>
                        <a:t>여러 명의 여러 파일 정보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resolveFileName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(in </a:t>
                      </a:r>
                      <a:r>
                        <a:rPr lang="en-US" altLang="ko-KR" sz="1000" u="sng" dirty="0" err="1" smtClean="0">
                          <a:solidFill>
                            <a:srgbClr val="00B050"/>
                          </a:solidFill>
                        </a:rPr>
                        <a:t>fileName:String</a:t>
                      </a:r>
                      <a:r>
                        <a:rPr lang="en-US" altLang="ko-KR" sz="1000" u="sng" dirty="0" smtClean="0">
                          <a:solidFill>
                            <a:srgbClr val="00B050"/>
                          </a:solidFill>
                        </a:rPr>
                        <a:t>[]): String[][]</a:t>
                      </a:r>
                      <a:endParaRPr lang="ko-KR" altLang="en-US" sz="1000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1190"/>
              </p:ext>
            </p:extLst>
          </p:nvPr>
        </p:nvGraphicFramePr>
        <p:xfrm>
          <a:off x="251520" y="764704"/>
          <a:ext cx="9289032" cy="4957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89032"/>
              </a:tblGrid>
              <a:tr h="442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PocketMoneyDAO</a:t>
                      </a:r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용돈관리</a:t>
                      </a:r>
                      <a:r>
                        <a:rPr lang="en-US" altLang="ko-KR" sz="100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765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&lt;&lt;</a:t>
                      </a:r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등록코드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&gt;&gt;-</a:t>
                      </a:r>
                      <a:r>
                        <a:rPr lang="en-US" altLang="ko-KR" sz="1000" dirty="0" err="1" smtClean="0"/>
                        <a:t>pocketMoney:HashMap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String,HashMap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Integer,ArrayList</a:t>
                      </a: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PoketMoneyDTO</a:t>
                      </a:r>
                      <a:r>
                        <a:rPr lang="en-US" altLang="ko-KR" sz="1000" dirty="0" smtClean="0"/>
                        <a:t>&gt;&gt;&gt;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3184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PocketMoneyDAO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PocketMoneyDAO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pocketMoney:HashMap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&lt;String, 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&lt;Integer, 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PocketMoneyDTO</a:t>
                      </a:r>
                      <a:r>
                        <a:rPr lang="en-US" altLang="ko-KR" sz="10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&gt;&gt;&gt;)</a:t>
                      </a:r>
                      <a:endParaRPr lang="en-US" altLang="ko-KR" sz="1000" u="none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loadPocketMoneyFile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fileName:Stirng,registerCode:String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):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loadPocketMoneyFileThreeMonth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fileName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 :String[],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loadPocketMoneyFile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fileNmae:String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 ,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savePocketMoneyFile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fileName:String,pocketMoney:ArrayList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savePocketMoneyFile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fileName:String,registerCode:String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pocketMoney:HashMap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&gt;&gt;&gt;):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sz="1000" u="none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put(</a:t>
                      </a:r>
                      <a:r>
                        <a:rPr lang="en-US" altLang="ko-KR" sz="1000" u="none" dirty="0" err="1" smtClean="0">
                          <a:solidFill>
                            <a:srgbClr val="00B050"/>
                          </a:solidFill>
                        </a:rPr>
                        <a:t>registerCode:String,month:Integer</a:t>
                      </a:r>
                      <a:r>
                        <a:rPr lang="en-US" altLang="ko-KR" sz="1000" u="none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pocketMoney:ArrayList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&gt;):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remove(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remove(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[]):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replace(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pocketMoney:HashMap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&gt;&gt;):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gets(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regiterCode:String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 ) :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Integer,ArrayLsit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get(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register:String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month:Integer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): 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ArrayList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getPocketMoney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():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Integer,ArrayLsit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setPocketMoney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Integer,ArrayLsit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PocketMoneyDTO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&gt;&gt;&gt;:</a:t>
                      </a: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pocketMoney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baseline="0" dirty="0" err="1" smtClean="0">
                          <a:solidFill>
                            <a:srgbClr val="00B050"/>
                          </a:solidFill>
                        </a:rPr>
                        <a:t>toString</a:t>
                      </a:r>
                      <a:r>
                        <a:rPr lang="en-US" altLang="ko-KR" sz="1000" u="none" baseline="0" dirty="0" smtClean="0">
                          <a:solidFill>
                            <a:srgbClr val="00B050"/>
                          </a:solidFill>
                        </a:rPr>
                        <a:t>():String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6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2624</Words>
  <Application>Microsoft Office PowerPoint</Application>
  <PresentationFormat>화면 슬라이드 쇼(4:3)</PresentationFormat>
  <Paragraphs>322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</dc:creator>
  <cp:lastModifiedBy>박동익</cp:lastModifiedBy>
  <cp:revision>39</cp:revision>
  <cp:lastPrinted>2016-11-09T01:16:21Z</cp:lastPrinted>
  <dcterms:created xsi:type="dcterms:W3CDTF">2016-11-08T17:06:35Z</dcterms:created>
  <dcterms:modified xsi:type="dcterms:W3CDTF">2016-11-12T12:23:51Z</dcterms:modified>
</cp:coreProperties>
</file>