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41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1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82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2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2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3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02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1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3D39-321E-4E43-8B6B-CF44FE21726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6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83D39-321E-4E43-8B6B-CF44FE21726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AC9F-387E-4222-8181-92870EE40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509298"/>
              </p:ext>
            </p:extLst>
          </p:nvPr>
        </p:nvGraphicFramePr>
        <p:xfrm>
          <a:off x="83840" y="1252984"/>
          <a:ext cx="448816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81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CashBookDetailVO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registerDate:String</a:t>
                      </a:r>
                      <a:r>
                        <a:rPr lang="en-US" altLang="ko-KR" dirty="0" smtClean="0"/>
                        <a:t>[]//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월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일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시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초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registerCategory:String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등록카테고리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detailCategory:String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상세카테고리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amount:String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사용금액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content:String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사용내역</a:t>
                      </a:r>
                      <a:endParaRPr lang="ko-KR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90416"/>
              </p:ext>
            </p:extLst>
          </p:nvPr>
        </p:nvGraphicFramePr>
        <p:xfrm>
          <a:off x="107504" y="4221088"/>
          <a:ext cx="4464496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4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CashBookDayVO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registerDate:String</a:t>
                      </a:r>
                      <a:r>
                        <a:rPr lang="en-US" altLang="ko-KR" dirty="0" smtClean="0"/>
                        <a:t>[]//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월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일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dayLimit:String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err="1" smtClean="0"/>
                        <a:t>일일한도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compliment:String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칭찬하기 여부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u="sng" baseline="0" dirty="0" smtClean="0"/>
                        <a:t>-</a:t>
                      </a:r>
                      <a:r>
                        <a:rPr lang="en-US" altLang="ko-KR" u="sng" baseline="0" dirty="0" err="1" smtClean="0"/>
                        <a:t>currentAmount:String</a:t>
                      </a:r>
                      <a:r>
                        <a:rPr lang="en-US" altLang="ko-KR" u="sng" baseline="0" dirty="0" smtClean="0"/>
                        <a:t>//</a:t>
                      </a:r>
                      <a:r>
                        <a:rPr lang="ko-KR" altLang="en-US" u="sng" baseline="0" dirty="0" smtClean="0"/>
                        <a:t>현재 보유 잔액</a:t>
                      </a:r>
                      <a:endParaRPr lang="ko-KR" altLang="en-US" u="sn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7999"/>
              </p:ext>
            </p:extLst>
          </p:nvPr>
        </p:nvGraphicFramePr>
        <p:xfrm>
          <a:off x="3995936" y="1268760"/>
          <a:ext cx="6840760" cy="4119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7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CashBookManager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detailInfoList:HashMap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String,HashMap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Integer,ArrayList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CahsBookDetailVO</a:t>
                      </a:r>
                      <a:r>
                        <a:rPr lang="en-US" altLang="ko-KR" dirty="0" smtClean="0"/>
                        <a:t>&gt;&gt;&gt;//</a:t>
                      </a:r>
                      <a:r>
                        <a:rPr lang="ko-KR" altLang="en-US" dirty="0" smtClean="0"/>
                        <a:t>등록코드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err="1" smtClean="0"/>
                        <a:t>월정보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/*-</a:t>
                      </a:r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detailInfoList:HashMap</a:t>
                      </a:r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String,HashMap</a:t>
                      </a:r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Integer,HashMap</a:t>
                      </a:r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Integer,CahsBookDetailVO</a:t>
                      </a:r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&gt;&gt;&gt;//</a:t>
                      </a:r>
                      <a:r>
                        <a:rPr lang="ko-KR" altLang="en-US" dirty="0" smtClean="0">
                          <a:solidFill>
                            <a:srgbClr val="00B050"/>
                          </a:solidFill>
                        </a:rPr>
                        <a:t>등록코드</a:t>
                      </a:r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dirty="0" err="1" smtClean="0">
                          <a:solidFill>
                            <a:srgbClr val="00B050"/>
                          </a:solidFill>
                        </a:rPr>
                        <a:t>월정보</a:t>
                      </a:r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,</a:t>
                      </a:r>
                      <a:r>
                        <a:rPr lang="ko-KR" altLang="en-US" dirty="0" err="1" smtClean="0">
                          <a:solidFill>
                            <a:srgbClr val="00B050"/>
                          </a:solidFill>
                        </a:rPr>
                        <a:t>일정보</a:t>
                      </a:r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*/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  <a:p>
                      <a:pPr latinLnBrk="1"/>
                      <a:r>
                        <a:rPr lang="en-US" altLang="ko-KR" u="none" dirty="0" smtClean="0"/>
                        <a:t>-</a:t>
                      </a:r>
                      <a:r>
                        <a:rPr lang="en-US" altLang="ko-KR" u="none" dirty="0" err="1" smtClean="0"/>
                        <a:t>dayInfo:HashMap</a:t>
                      </a:r>
                      <a:r>
                        <a:rPr lang="en-US" altLang="ko-KR" u="none" dirty="0" smtClean="0"/>
                        <a:t>&lt;</a:t>
                      </a:r>
                      <a:r>
                        <a:rPr lang="en-US" altLang="ko-KR" u="none" dirty="0" err="1" smtClean="0"/>
                        <a:t>String,HashMap</a:t>
                      </a:r>
                      <a:r>
                        <a:rPr lang="en-US" altLang="ko-KR" u="none" dirty="0" smtClean="0"/>
                        <a:t>&lt;</a:t>
                      </a:r>
                      <a:r>
                        <a:rPr lang="en-US" altLang="ko-KR" u="none" dirty="0" err="1" smtClean="0"/>
                        <a:t>Integer,ArrayList</a:t>
                      </a:r>
                      <a:r>
                        <a:rPr lang="en-US" altLang="ko-KR" u="none" dirty="0" smtClean="0"/>
                        <a:t>&lt;</a:t>
                      </a:r>
                      <a:r>
                        <a:rPr lang="en-US" altLang="ko-KR" u="none" dirty="0" err="1" smtClean="0"/>
                        <a:t>CashBookDayVO</a:t>
                      </a:r>
                      <a:r>
                        <a:rPr lang="en-US" altLang="ko-KR" u="none" dirty="0" smtClean="0"/>
                        <a:t>&gt;&gt;&gt;//</a:t>
                      </a:r>
                      <a:r>
                        <a:rPr lang="ko-KR" altLang="en-US" u="none" dirty="0" smtClean="0"/>
                        <a:t>등록코드</a:t>
                      </a:r>
                      <a:r>
                        <a:rPr lang="en-US" altLang="ko-KR" u="none" dirty="0" smtClean="0"/>
                        <a:t>, </a:t>
                      </a:r>
                      <a:r>
                        <a:rPr lang="ko-KR" altLang="en-US" u="none" dirty="0" err="1" smtClean="0"/>
                        <a:t>월정보</a:t>
                      </a:r>
                      <a:endParaRPr lang="ko-KR" alt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추가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검색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수정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삭제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카테고리 별 결산 추출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8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09466"/>
              </p:ext>
            </p:extLst>
          </p:nvPr>
        </p:nvGraphicFramePr>
        <p:xfrm>
          <a:off x="395536" y="3140968"/>
          <a:ext cx="432048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FinalAccountVO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registerDate:String</a:t>
                      </a:r>
                      <a:r>
                        <a:rPr lang="en-US" altLang="ko-KR" dirty="0" smtClean="0"/>
                        <a:t>//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년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registerCategory:enum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등록카테고리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detailCategory:enum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상세카테고리</a:t>
                      </a:r>
                      <a:endParaRPr lang="en-US" altLang="ko-KR" u="sng" baseline="0" dirty="0" smtClean="0"/>
                    </a:p>
                    <a:p>
                      <a:pPr latinLnBrk="1"/>
                      <a:r>
                        <a:rPr lang="en-US" altLang="ko-KR" u="sng" baseline="0" dirty="0" smtClean="0"/>
                        <a:t>-</a:t>
                      </a:r>
                      <a:r>
                        <a:rPr lang="en-US" altLang="ko-KR" u="sng" baseline="0" dirty="0" err="1" smtClean="0"/>
                        <a:t>amount:int</a:t>
                      </a:r>
                      <a:r>
                        <a:rPr lang="en-US" altLang="ko-KR" u="sng" baseline="0" dirty="0" smtClean="0"/>
                        <a:t>// </a:t>
                      </a:r>
                      <a:r>
                        <a:rPr lang="ko-KR" altLang="en-US" u="sng" baseline="0" dirty="0" smtClean="0"/>
                        <a:t>카테고리 총액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758508"/>
              </p:ext>
            </p:extLst>
          </p:nvPr>
        </p:nvGraphicFramePr>
        <p:xfrm>
          <a:off x="323528" y="548680"/>
          <a:ext cx="7848872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FinalAccountVOManager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years:HashMap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String,HashMap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Integer,ArrayList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FinalAccountVO</a:t>
                      </a:r>
                      <a:r>
                        <a:rPr lang="en-US" altLang="ko-KR" dirty="0" smtClean="0"/>
                        <a:t>&gt;&gt;&gt;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등록코드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년도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추가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검색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수정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삭제</a:t>
                      </a:r>
                      <a:r>
                        <a:rPr lang="en-US" altLang="ko-KR" baseline="0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연도별 결산 추출</a:t>
                      </a:r>
                      <a:r>
                        <a:rPr lang="en-US" altLang="ko-KR" baseline="0" dirty="0" smtClean="0"/>
                        <a:t>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2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24439"/>
              </p:ext>
            </p:extLst>
          </p:nvPr>
        </p:nvGraphicFramePr>
        <p:xfrm>
          <a:off x="395536" y="3140968"/>
          <a:ext cx="432048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DiaryVO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registerDate:String</a:t>
                      </a:r>
                      <a:r>
                        <a:rPr lang="en-US" altLang="ko-KR" dirty="0" smtClean="0"/>
                        <a:t>[]//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월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일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diaryTitle:String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일기 제목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diaryContent:String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일기 내용</a:t>
                      </a:r>
                      <a:endParaRPr lang="en-US" altLang="ko-KR" u="sng" baseline="0" dirty="0" smtClean="0"/>
                    </a:p>
                    <a:p>
                      <a:pPr latinLnBrk="1"/>
                      <a:r>
                        <a:rPr lang="en-US" altLang="ko-KR" u="none" baseline="0" dirty="0" smtClean="0"/>
                        <a:t>-</a:t>
                      </a:r>
                      <a:r>
                        <a:rPr lang="en-US" altLang="ko-KR" u="none" baseline="0" dirty="0" err="1" smtClean="0"/>
                        <a:t>weather:enum</a:t>
                      </a:r>
                      <a:r>
                        <a:rPr lang="en-US" altLang="ko-KR" u="none" baseline="0" dirty="0" smtClean="0"/>
                        <a:t>// </a:t>
                      </a:r>
                      <a:r>
                        <a:rPr lang="ko-KR" altLang="en-US" u="none" baseline="0" dirty="0" smtClean="0"/>
                        <a:t>날씨정보</a:t>
                      </a:r>
                      <a:endParaRPr lang="en-US" altLang="ko-KR" u="none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40757"/>
              </p:ext>
            </p:extLst>
          </p:nvPr>
        </p:nvGraphicFramePr>
        <p:xfrm>
          <a:off x="1691680" y="764704"/>
          <a:ext cx="5832648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26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DiaryVOManager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diarys:HashMap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String,ArrayList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DiaryVO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등록코드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추가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검색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수정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삭제</a:t>
                      </a:r>
                      <a:r>
                        <a:rPr lang="en-US" altLang="ko-KR" baseline="0" dirty="0" smtClean="0"/>
                        <a:t>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98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88100"/>
              </p:ext>
            </p:extLst>
          </p:nvPr>
        </p:nvGraphicFramePr>
        <p:xfrm>
          <a:off x="395536" y="3140968"/>
          <a:ext cx="432048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SavingGoalVO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startDate:String</a:t>
                      </a:r>
                      <a:r>
                        <a:rPr lang="en-US" altLang="ko-KR" dirty="0" smtClean="0"/>
                        <a:t>[]//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월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일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시작일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goalTitle:String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목표 제목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goalAmount:int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목표 금액</a:t>
                      </a:r>
                      <a:endParaRPr lang="en-US" altLang="ko-KR" u="sng" baseline="0" dirty="0" smtClean="0"/>
                    </a:p>
                    <a:p>
                      <a:pPr latinLnBrk="1"/>
                      <a:r>
                        <a:rPr lang="en-US" altLang="ko-KR" u="none" baseline="0" dirty="0" smtClean="0"/>
                        <a:t>-</a:t>
                      </a:r>
                      <a:r>
                        <a:rPr lang="en-US" altLang="ko-KR" u="none" baseline="0" dirty="0" err="1" smtClean="0"/>
                        <a:t>successRate:int</a:t>
                      </a:r>
                      <a:r>
                        <a:rPr lang="en-US" altLang="ko-KR" u="none" baseline="0" dirty="0" smtClean="0"/>
                        <a:t>// </a:t>
                      </a:r>
                      <a:r>
                        <a:rPr lang="ko-KR" altLang="en-US" u="none" baseline="0" dirty="0" err="1" smtClean="0"/>
                        <a:t>달성률</a:t>
                      </a:r>
                      <a:endParaRPr lang="en-US" altLang="ko-KR" u="none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43469"/>
              </p:ext>
            </p:extLst>
          </p:nvPr>
        </p:nvGraphicFramePr>
        <p:xfrm>
          <a:off x="1691680" y="764704"/>
          <a:ext cx="5832648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264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SavingGoalVOManager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goals:HashMap</a:t>
                      </a:r>
                      <a:r>
                        <a:rPr lang="en-US" altLang="ko-KR" dirty="0" smtClean="0"/>
                        <a:t>&lt;String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SavingGoalVO</a:t>
                      </a:r>
                      <a:r>
                        <a:rPr lang="en-US" altLang="ko-KR" dirty="0" smtClean="0"/>
                        <a:t>&gt;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등록코드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추가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검색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수정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삭제</a:t>
                      </a:r>
                      <a:r>
                        <a:rPr lang="en-US" altLang="ko-KR" baseline="0" dirty="0" smtClean="0"/>
                        <a:t>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42413"/>
              </p:ext>
            </p:extLst>
          </p:nvPr>
        </p:nvGraphicFramePr>
        <p:xfrm>
          <a:off x="395536" y="3140968"/>
          <a:ext cx="432048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MemoVO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registerDate:String</a:t>
                      </a:r>
                      <a:r>
                        <a:rPr lang="en-US" altLang="ko-KR" dirty="0" smtClean="0"/>
                        <a:t>[]//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월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일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등록일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memoTitle:String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메모 제목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memoContent:String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메모 내용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40456"/>
              </p:ext>
            </p:extLst>
          </p:nvPr>
        </p:nvGraphicFramePr>
        <p:xfrm>
          <a:off x="467544" y="764704"/>
          <a:ext cx="8568952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895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MemoVOManager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memos:HashMap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String,HashMap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Integer,HashMap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Integer,MemoVO</a:t>
                      </a:r>
                      <a:r>
                        <a:rPr lang="en-US" altLang="ko-KR" dirty="0" smtClean="0"/>
                        <a:t>&gt;&gt;&gt;&gt;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등록코드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err="1" smtClean="0"/>
                        <a:t>월정보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추가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검색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수정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삭제</a:t>
                      </a:r>
                      <a:r>
                        <a:rPr lang="en-US" altLang="ko-KR" baseline="0" dirty="0" smtClean="0"/>
                        <a:t>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1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55034"/>
              </p:ext>
            </p:extLst>
          </p:nvPr>
        </p:nvGraphicFramePr>
        <p:xfrm>
          <a:off x="395536" y="3140968"/>
          <a:ext cx="432048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PocketMoneyVO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registerDate:String</a:t>
                      </a:r>
                      <a:r>
                        <a:rPr lang="en-US" altLang="ko-KR" dirty="0" smtClean="0"/>
                        <a:t>[]//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월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일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등록일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category:enum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카테고리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amount:int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금액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부모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지급금액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content:String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내용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부모</a:t>
                      </a:r>
                      <a:r>
                        <a:rPr lang="en-US" altLang="ko-KR" baseline="0" dirty="0" smtClean="0"/>
                        <a:t>:</a:t>
                      </a:r>
                      <a:r>
                        <a:rPr lang="ko-KR" altLang="en-US" baseline="0" dirty="0" smtClean="0"/>
                        <a:t>지급</a:t>
                      </a:r>
                      <a:r>
                        <a:rPr lang="en-US" altLang="ko-KR" baseline="0" dirty="0" smtClean="0"/>
                        <a:t>&amp;</a:t>
                      </a:r>
                      <a:r>
                        <a:rPr lang="ko-KR" altLang="en-US" baseline="0" dirty="0" smtClean="0"/>
                        <a:t>미지급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isReceived:enum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지급여부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879000"/>
              </p:ext>
            </p:extLst>
          </p:nvPr>
        </p:nvGraphicFramePr>
        <p:xfrm>
          <a:off x="611560" y="764704"/>
          <a:ext cx="6552728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272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PocketMoneyVOManager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pocketInfos:HashMap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String,ArrayList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PocketMoneyVO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등록코드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추가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검색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수정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삭제</a:t>
                      </a:r>
                      <a:r>
                        <a:rPr lang="en-US" altLang="ko-KR" baseline="0" dirty="0" smtClean="0"/>
                        <a:t>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1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41367"/>
              </p:ext>
            </p:extLst>
          </p:nvPr>
        </p:nvGraphicFramePr>
        <p:xfrm>
          <a:off x="611560" y="2924944"/>
          <a:ext cx="4320480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MemberInfoVO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registerDate:String</a:t>
                      </a:r>
                      <a:r>
                        <a:rPr lang="en-US" altLang="ko-KR" dirty="0" smtClean="0"/>
                        <a:t>[]//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월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일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등록일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id:String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아이디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password:String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비밀번호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registerCode:String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등록코드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name:String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이름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birthDate:String</a:t>
                      </a:r>
                      <a:r>
                        <a:rPr lang="en-US" altLang="ko-KR" baseline="0" dirty="0" smtClean="0"/>
                        <a:t>[]//</a:t>
                      </a:r>
                      <a:r>
                        <a:rPr lang="ko-KR" altLang="en-US" baseline="0" dirty="0" smtClean="0"/>
                        <a:t>생년월일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email:String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err="1" smtClean="0"/>
                        <a:t>이메일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passwordQ:String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비번질문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passwordA:String</a:t>
                      </a: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err="1" smtClean="0"/>
                        <a:t>비번질문답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73685"/>
              </p:ext>
            </p:extLst>
          </p:nvPr>
        </p:nvGraphicFramePr>
        <p:xfrm>
          <a:off x="611560" y="764704"/>
          <a:ext cx="8208912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891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MemberInfoVOManager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memebers:HashMap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String,HashMap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String,MemberInfoVO</a:t>
                      </a:r>
                      <a:r>
                        <a:rPr lang="en-US" altLang="ko-KR" dirty="0" smtClean="0"/>
                        <a:t>&gt;&gt;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//</a:t>
                      </a:r>
                      <a:r>
                        <a:rPr lang="ko-KR" altLang="en-US" baseline="0" dirty="0" smtClean="0"/>
                        <a:t>가족코드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등록코드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&lt;&lt;constructor&gt;&gt;</a:t>
                      </a:r>
                    </a:p>
                    <a:p>
                      <a:pPr latinLnBrk="1"/>
                      <a:r>
                        <a:rPr lang="en-US" altLang="ko-KR" dirty="0" smtClean="0"/>
                        <a:t>&lt;&lt;access</a:t>
                      </a:r>
                      <a:r>
                        <a:rPr lang="en-US" altLang="ko-KR" baseline="0" dirty="0" smtClean="0"/>
                        <a:t> method&gt;&gt;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 smtClean="0"/>
                        <a:t>&lt;&lt;</a:t>
                      </a:r>
                      <a:r>
                        <a:rPr lang="ko-KR" altLang="en-US" baseline="0" dirty="0" smtClean="0"/>
                        <a:t>추가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검색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수정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삭제</a:t>
                      </a:r>
                      <a:r>
                        <a:rPr lang="en-US" altLang="ko-KR" baseline="0" dirty="0" smtClean="0"/>
                        <a:t>&gt;&gt;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4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473</Words>
  <Application>Microsoft Office PowerPoint</Application>
  <PresentationFormat>화면 슬라이드 쇼(4:3)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박동익</dc:creator>
  <cp:lastModifiedBy>박동익</cp:lastModifiedBy>
  <cp:revision>15</cp:revision>
  <dcterms:created xsi:type="dcterms:W3CDTF">2016-11-09T01:25:22Z</dcterms:created>
  <dcterms:modified xsi:type="dcterms:W3CDTF">2016-11-10T16:37:59Z</dcterms:modified>
</cp:coreProperties>
</file>