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8" r:id="rId5"/>
    <p:sldId id="257" r:id="rId6"/>
    <p:sldId id="261" r:id="rId7"/>
    <p:sldId id="259" r:id="rId8"/>
    <p:sldId id="262" r:id="rId9"/>
    <p:sldId id="265" r:id="rId10"/>
    <p:sldId id="266" r:id="rId11"/>
  </p:sldIdLst>
  <p:sldSz cx="9144000" cy="6858000" type="screen4x3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94039" autoAdjust="0"/>
  </p:normalViewPr>
  <p:slideViewPr>
    <p:cSldViewPr>
      <p:cViewPr>
        <p:scale>
          <a:sx n="66" d="100"/>
          <a:sy n="66" d="100"/>
        </p:scale>
        <p:origin x="106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2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2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3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1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3D39-321E-4E43-8B6B-CF44FE217263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8299"/>
              </p:ext>
            </p:extLst>
          </p:nvPr>
        </p:nvGraphicFramePr>
        <p:xfrm>
          <a:off x="467544" y="3068960"/>
          <a:ext cx="7776864" cy="3672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4"/>
              </a:tblGrid>
              <a:tr h="4716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 &lt;&lt;</a:t>
                      </a:r>
                      <a:r>
                        <a:rPr lang="ko-KR" altLang="en-US" dirty="0" smtClean="0"/>
                        <a:t>월 가계부 상세정보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469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baseline="0" dirty="0" err="1" smtClean="0">
                          <a:solidFill>
                            <a:schemeClr val="tx1"/>
                          </a:solidFill>
                        </a:rPr>
                        <a:t>monthCBDMap: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&lt;String,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LinkedList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CashBookDetailVO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&lt;&lt;</a:t>
                      </a:r>
                      <a:r>
                        <a:rPr lang="ko-KR" altLang="en-US" u="none" baseline="0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1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day:String,addData:CashBookDetailVO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+remove(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+replace(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[],</a:t>
                      </a:r>
                      <a:r>
                        <a:rPr lang="en-US" altLang="ko-KR" baseline="0" dirty="0" err="1" smtClean="0"/>
                        <a:t>replaceData:CashBookDetailVO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CashBookDetailVO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checkRegisterTime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day:String,</a:t>
                      </a:r>
                      <a:r>
                        <a:rPr lang="en-US" altLang="ko-KR" baseline="0" dirty="0" err="1" smtClean="0"/>
                        <a:t>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int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31015"/>
              </p:ext>
            </p:extLst>
          </p:nvPr>
        </p:nvGraphicFramePr>
        <p:xfrm>
          <a:off x="1979712" y="116632"/>
          <a:ext cx="496855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CashBookDetailVO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가계부 일일 상세정보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초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등록카테고리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상세카테고리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사용금액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사용내역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equals(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registerData:String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11242"/>
              </p:ext>
            </p:extLst>
          </p:nvPr>
        </p:nvGraphicFramePr>
        <p:xfrm>
          <a:off x="2051720" y="1628800"/>
          <a:ext cx="504056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0"/>
              </a:tblGrid>
              <a:tr h="246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QuarterNo</a:t>
                      </a:r>
                      <a:r>
                        <a:rPr lang="en-US" altLang="ko-KR" sz="2400" dirty="0" smtClean="0"/>
                        <a:t>&lt;&lt;enumeration&gt;&gt;</a:t>
                      </a:r>
                      <a:endParaRPr lang="ko-KR" altLang="en-US" sz="2400" dirty="0"/>
                    </a:p>
                  </a:txBody>
                  <a:tcPr/>
                </a:tc>
              </a:tr>
              <a:tr h="802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-FIRSTQUARTER</a:t>
                      </a:r>
                      <a:r>
                        <a:rPr lang="en-US" altLang="ko-KR" sz="2400" baseline="0" dirty="0" smtClean="0"/>
                        <a:t>     &lt;&lt;1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-SECONDQUARTER</a:t>
                      </a:r>
                      <a:r>
                        <a:rPr lang="en-US" altLang="ko-KR" sz="2400" baseline="0" dirty="0" smtClean="0"/>
                        <a:t> &lt;&lt;2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-THIRDQUARTER</a:t>
                      </a:r>
                      <a:r>
                        <a:rPr lang="en-US" altLang="ko-KR" sz="2400" baseline="0" dirty="0" smtClean="0"/>
                        <a:t>    &lt;&lt;3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-FOURTHQUARTER </a:t>
                      </a:r>
                      <a:r>
                        <a:rPr lang="en-US" altLang="ko-KR" sz="2400" baseline="0" dirty="0" smtClean="0"/>
                        <a:t>&lt;&lt;4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  <a:endParaRPr lang="en-US" altLang="ko-KR" sz="2400" u="none" baseline="0" dirty="0" smtClean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pPr latinLnBrk="1"/>
                      <a:endParaRPr lang="ko-KR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39249"/>
              </p:ext>
            </p:extLst>
          </p:nvPr>
        </p:nvGraphicFramePr>
        <p:xfrm>
          <a:off x="1907704" y="1628800"/>
          <a:ext cx="5480124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1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CashBookDayVO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가계부 일일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dayLimit:String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err="1" smtClean="0"/>
                        <a:t>일일한도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compliment:String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칭찬하기 여부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2225"/>
              </p:ext>
            </p:extLst>
          </p:nvPr>
        </p:nvGraphicFramePr>
        <p:xfrm>
          <a:off x="611560" y="3933056"/>
          <a:ext cx="770485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856"/>
              </a:tblGrid>
              <a:tr h="3181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 &lt;&lt;</a:t>
                      </a:r>
                      <a:r>
                        <a:rPr lang="ko-KR" altLang="en-US" dirty="0" smtClean="0"/>
                        <a:t>월 가계부 </a:t>
                      </a:r>
                      <a:r>
                        <a:rPr lang="ko-KR" altLang="en-US" dirty="0" err="1" smtClean="0"/>
                        <a:t>일일정보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baseline="0" dirty="0" err="1" smtClean="0">
                          <a:solidFill>
                            <a:schemeClr val="tx1"/>
                          </a:solidFill>
                        </a:rPr>
                        <a:t>monthCBMap: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&lt;String,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CashBookVO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 &lt;&lt;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</a:txBody>
                  <a:tcPr/>
                </a:tc>
              </a:tr>
              <a:tr h="1033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day:String,addData:CashBook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+remove(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+replace(</a:t>
                      </a:r>
                      <a:r>
                        <a:rPr lang="en-US" altLang="ko-KR" baseline="0" dirty="0" err="1" smtClean="0"/>
                        <a:t>day:String,replaceData:CashBook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CashBook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8360"/>
              </p:ext>
            </p:extLst>
          </p:nvPr>
        </p:nvGraphicFramePr>
        <p:xfrm>
          <a:off x="1763688" y="4149080"/>
          <a:ext cx="432048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하루의 메모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memoTitle:String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메모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memoContent:String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메모 내용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62125"/>
              </p:ext>
            </p:extLst>
          </p:nvPr>
        </p:nvGraphicFramePr>
        <p:xfrm>
          <a:off x="467544" y="764704"/>
          <a:ext cx="8568952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8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월 메모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memos:HashMap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baseline="0" dirty="0" smtClean="0"/>
                        <a:t>) +replace(</a:t>
                      </a:r>
                      <a:r>
                        <a:rPr lang="en-US" altLang="ko-KR" baseline="0" dirty="0" err="1" smtClean="0"/>
                        <a:t>day:String,replaceData: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dirty="0" err="1" smtClean="0"/>
                        <a:t>MemoVO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42545"/>
              </p:ext>
            </p:extLst>
          </p:nvPr>
        </p:nvGraphicFramePr>
        <p:xfrm>
          <a:off x="2123728" y="3429000"/>
          <a:ext cx="432048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DiaryVO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하루 일기정보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diaryTitle:String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일기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일기 내용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weather:String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날씨 정보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41339"/>
              </p:ext>
            </p:extLst>
          </p:nvPr>
        </p:nvGraphicFramePr>
        <p:xfrm>
          <a:off x="1691680" y="476672"/>
          <a:ext cx="5832648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MonthDiaryVO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err="1" smtClean="0"/>
                        <a:t>한달치</a:t>
                      </a:r>
                      <a:r>
                        <a:rPr lang="ko-KR" altLang="en-US" dirty="0" smtClean="0"/>
                        <a:t> 일기정보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diarys:HashMap</a:t>
                      </a:r>
                      <a:r>
                        <a:rPr lang="en-US" altLang="ko-KR" dirty="0" smtClean="0"/>
                        <a:t>&lt;String,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DiaryVO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day:String,addData:DiaryV</a:t>
                      </a:r>
                      <a:r>
                        <a:rPr lang="en-US" altLang="ko-KR" dirty="0" err="1" smtClean="0"/>
                        <a:t>O</a:t>
                      </a:r>
                      <a:r>
                        <a:rPr lang="en-US" altLang="ko-KR" baseline="0" dirty="0" smtClean="0"/>
                        <a:t>) +replace(</a:t>
                      </a:r>
                      <a:r>
                        <a:rPr lang="en-US" altLang="ko-KR" baseline="0" dirty="0" err="1" smtClean="0"/>
                        <a:t>day:String,replaceData:DiaryVO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DiaryVO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08491"/>
              </p:ext>
            </p:extLst>
          </p:nvPr>
        </p:nvGraphicFramePr>
        <p:xfrm>
          <a:off x="1115616" y="3356992"/>
          <a:ext cx="5400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YearlyTotalVO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연도 결산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등록카테고리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상세카테고리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amount:String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카테고리 총액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percent:String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사용비율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0197"/>
              </p:ext>
            </p:extLst>
          </p:nvPr>
        </p:nvGraphicFramePr>
        <p:xfrm>
          <a:off x="323528" y="548680"/>
          <a:ext cx="7848872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FiveYearlyTotalVO</a:t>
                      </a:r>
                      <a:r>
                        <a:rPr lang="en-US" altLang="ko-KR" dirty="0" smtClean="0"/>
                        <a:t>&lt;&lt;5</a:t>
                      </a:r>
                      <a:r>
                        <a:rPr lang="ko-KR" altLang="en-US" dirty="0" smtClean="0"/>
                        <a:t>년치 연도 결산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years:HashMap</a:t>
                      </a:r>
                      <a:r>
                        <a:rPr lang="en-US" altLang="ko-KR" dirty="0" smtClean="0"/>
                        <a:t>&lt;String,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YearlyTotalVO</a:t>
                      </a:r>
                      <a:r>
                        <a:rPr lang="en-US" altLang="ko-KR" baseline="0" dirty="0" smtClean="0"/>
                        <a:t>&gt;&gt; 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year:String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수입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지출 총액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year:String,import:int,export:int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4147"/>
              </p:ext>
            </p:extLst>
          </p:nvPr>
        </p:nvGraphicFramePr>
        <p:xfrm>
          <a:off x="683568" y="3191374"/>
          <a:ext cx="5256584" cy="2692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/>
              </a:tblGrid>
              <a:tr h="58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한 개의 용돈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1347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일 정보는 키 값으로 가짐 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금액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지급금액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내용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</a:t>
                      </a:r>
                      <a:r>
                        <a:rPr lang="en-US" altLang="ko-KR" baseline="0" dirty="0" smtClean="0"/>
                        <a:t>&amp;</a:t>
                      </a:r>
                      <a:r>
                        <a:rPr lang="ko-KR" altLang="en-US" baseline="0" dirty="0" smtClean="0"/>
                        <a:t>미지급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isReceived:String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지급여부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58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56445"/>
              </p:ext>
            </p:extLst>
          </p:nvPr>
        </p:nvGraphicFramePr>
        <p:xfrm>
          <a:off x="611560" y="764704"/>
          <a:ext cx="7344816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MonthPocketMoneyVO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월 용돈 내역 정보</a:t>
                      </a:r>
                      <a:r>
                        <a:rPr lang="en-US" altLang="ko-KR" dirty="0" smtClean="0"/>
                        <a:t>&gt;&gt;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pocketInfos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HashMap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dirty="0" smtClean="0"/>
                        <a:t>String, </a:t>
                      </a:r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day:String,addData:PocketMoneyVO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PocketMoneyVO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68144" y="3501008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용돈 요청 기간은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일까지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1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07109"/>
              </p:ext>
            </p:extLst>
          </p:nvPr>
        </p:nvGraphicFramePr>
        <p:xfrm>
          <a:off x="1691680" y="2132856"/>
          <a:ext cx="5400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SavingGoalVO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저축 목표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startDate:String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시작일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goalTitle:String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목표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목표 금액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successRate:String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err="1" smtClean="0"/>
                        <a:t>달성율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59500"/>
              </p:ext>
            </p:extLst>
          </p:nvPr>
        </p:nvGraphicFramePr>
        <p:xfrm>
          <a:off x="1907704" y="4365104"/>
          <a:ext cx="5256584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/>
              </a:tblGrid>
              <a:tr h="329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회원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2516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등록일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아이디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password:String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비밀번호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familyCode:String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가족코드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registerCode:String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등록코드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name:String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이름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birthDate:String</a:t>
                      </a:r>
                      <a:r>
                        <a:rPr lang="en-US" altLang="ko-KR" baseline="0" dirty="0" smtClean="0"/>
                        <a:t>[] &lt;&lt;</a:t>
                      </a:r>
                      <a:r>
                        <a:rPr lang="ko-KR" altLang="en-US" baseline="0" dirty="0" smtClean="0"/>
                        <a:t>생년월일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email:String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err="1" smtClean="0"/>
                        <a:t>이메일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passwordQ:String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비번질문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passwordA:String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err="1" smtClean="0"/>
                        <a:t>비번질문답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568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68328"/>
              </p:ext>
            </p:extLst>
          </p:nvPr>
        </p:nvGraphicFramePr>
        <p:xfrm>
          <a:off x="539552" y="116632"/>
          <a:ext cx="8208912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MemberManager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가족 회원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-members: </a:t>
                      </a:r>
                      <a:r>
                        <a:rPr lang="en-US" altLang="ko-KR" dirty="0" err="1" smtClean="0"/>
                        <a:t>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MemberVO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memberDAO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en-US" altLang="ko-KR" baseline="0" dirty="0" err="1" smtClean="0"/>
                        <a:t>MemberDAO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+put(id: String, member: </a:t>
                      </a:r>
                      <a:r>
                        <a:rPr lang="en-US" altLang="ko-KR" baseline="0" dirty="0" err="1" smtClean="0"/>
                        <a:t>MemberVO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checkID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checkParentID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): 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+save(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MemberVO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getFamilyInfo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):String[][]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getRegisterCode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): String &lt;&lt;</a:t>
                      </a:r>
                      <a:r>
                        <a:rPr lang="ko-KR" altLang="en-US" baseline="0" dirty="0" smtClean="0"/>
                        <a:t>내 등록코드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checkLogin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pw:String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err="1" smtClean="0"/>
                        <a:t>로그인검사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40250"/>
              </p:ext>
            </p:extLst>
          </p:nvPr>
        </p:nvGraphicFramePr>
        <p:xfrm>
          <a:off x="323528" y="1196752"/>
          <a:ext cx="9649072" cy="9965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9072"/>
              </a:tblGrid>
              <a:tr h="360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QuarterManager</a:t>
                      </a:r>
                      <a:r>
                        <a:rPr lang="en-US" altLang="ko-KR" dirty="0" smtClean="0"/>
                        <a:t>&lt;&lt;3</a:t>
                      </a:r>
                      <a:r>
                        <a:rPr lang="ko-KR" altLang="en-US" dirty="0" err="1" smtClean="0"/>
                        <a:t>개월치</a:t>
                      </a:r>
                      <a:r>
                        <a:rPr lang="ko-KR" altLang="en-US" dirty="0" smtClean="0"/>
                        <a:t> 가계부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473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key : </a:t>
                      </a:r>
                      <a:r>
                        <a:rPr lang="en-US" altLang="ko-KR" dirty="0" err="1" smtClean="0"/>
                        <a:t>enum</a:t>
                      </a:r>
                      <a:r>
                        <a:rPr lang="en-US" altLang="ko-KR" dirty="0" smtClean="0"/>
                        <a:t> &lt;&lt;final, </a:t>
                      </a:r>
                      <a:r>
                        <a:rPr lang="ko-KR" altLang="en-US" dirty="0" smtClean="0"/>
                        <a:t>분기 구분 키 값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detailInfoList:HashMap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등록코드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리스트 월 순서 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dayInfo:HashMap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String,ArrayList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&gt;&lt;&lt;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등록코드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리스트 월 순서 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memoList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&gt;&gt;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등록코드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리스트 월 순서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diaryList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MonthDiaryVO</a:t>
                      </a:r>
                      <a:r>
                        <a:rPr lang="en-US" altLang="ko-KR" dirty="0" smtClean="0"/>
                        <a:t>&gt;&gt;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등록코드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pocketMoneyList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MonthPocketMoneyVO</a:t>
                      </a:r>
                      <a:r>
                        <a:rPr lang="en-US" altLang="ko-KR" dirty="0" smtClean="0"/>
                        <a:t>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등록코드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savingGoalList:HashMap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SavingGoalVO</a:t>
                      </a:r>
                      <a:r>
                        <a:rPr lang="en-US" altLang="ko-KR" dirty="0" smtClean="0"/>
                        <a:t>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등록코드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yearlyTotalList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FiveYearlyTotalVO</a:t>
                      </a:r>
                      <a:r>
                        <a:rPr lang="en-US" altLang="ko-KR" dirty="0" smtClean="0"/>
                        <a:t>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등록코드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currentAmount:String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현재 보유 잔액</a:t>
                      </a:r>
                      <a:r>
                        <a:rPr lang="en-US" altLang="ko-KR" dirty="0" smtClean="0"/>
                        <a:t>&gt;&gt;</a:t>
                      </a:r>
                    </a:p>
                  </a:txBody>
                  <a:tcPr/>
                </a:tc>
              </a:tr>
              <a:tr h="1171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 method&gt;&gt;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putDetailInfoList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registerCode:String,detailInfoList:ArrayList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putDayInfo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dayInfoList:ArrayList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&gt;)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putMemoList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memoList:ArrayList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&gt;)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putDiaryList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reigsterCode:String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month:int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diaryList:MonthDiaryVO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putPocketMoneyList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pocketMoneyList:MonthPocketMoneyVO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putSavingGoalList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goal:SavingGoalVO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putYearlyTotalList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yearlyTotalList:FiveYearlyTotalVO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getMonthlyDetailInfoList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month:int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MonthCashBookDetailVO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getDailyDetailInfoList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month:int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day:int</a:t>
                      </a:r>
                      <a:r>
                        <a:rPr lang="en-US" altLang="ko-KR" dirty="0" smtClean="0"/>
                        <a:t> ):</a:t>
                      </a:r>
                      <a:r>
                        <a:rPr lang="en-US" altLang="ko-KR" dirty="0" err="1" smtClean="0"/>
                        <a:t>CashBookDetailVO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getMonthlyDayInfo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month:int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MonthCashBookVO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getDailyDayInfo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registerCode:String,month:int,day:int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CashBookVO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getMonthlyMemoList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registerCode:String,month:int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MonthMemoVO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getDailyMemo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registerCode:String,month:int,day:int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MemoVO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getMonthlyDiaryList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month:int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MonthDiaryVO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getDailyDiary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month:int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day:int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DiaryVO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getMonthlyPocketMoneyList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MonthPocketMoneyVO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getDailyPocketMoney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registerCode:String,day:int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PocketMoneyVO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getSavingGoal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SavingGoalVO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getYearlyTotalList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registerCode:String,year:String</a:t>
                      </a:r>
                      <a:r>
                        <a:rPr lang="en-US" altLang="ko-KR" dirty="0" smtClean="0"/>
                        <a:t>):</a:t>
                      </a:r>
                      <a:r>
                        <a:rPr lang="en-US" altLang="ko-KR" dirty="0" err="1" smtClean="0"/>
                        <a:t>YearlyTotalVO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872</Words>
  <Application>Microsoft Office PowerPoint</Application>
  <PresentationFormat>화면 슬라이드 쇼(4:3)</PresentationFormat>
  <Paragraphs>157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49</cp:revision>
  <cp:lastPrinted>2016-11-11T08:26:14Z</cp:lastPrinted>
  <dcterms:created xsi:type="dcterms:W3CDTF">2016-11-09T01:25:22Z</dcterms:created>
  <dcterms:modified xsi:type="dcterms:W3CDTF">2016-11-12T02:57:47Z</dcterms:modified>
</cp:coreProperties>
</file>