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  <p:sldId id="260" r:id="rId4"/>
    <p:sldId id="258" r:id="rId5"/>
    <p:sldId id="257" r:id="rId6"/>
    <p:sldId id="261" r:id="rId7"/>
    <p:sldId id="259" r:id="rId8"/>
    <p:sldId id="262" r:id="rId9"/>
    <p:sldId id="265" r:id="rId10"/>
    <p:sldId id="266" r:id="rId11"/>
  </p:sldIdLst>
  <p:sldSz cx="9144000" cy="6858000" type="screen4x3"/>
  <p:notesSz cx="6865938" cy="99980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41" autoAdjust="0"/>
    <p:restoredTop sz="94039" autoAdjust="0"/>
  </p:normalViewPr>
  <p:slideViewPr>
    <p:cSldViewPr>
      <p:cViewPr varScale="1">
        <p:scale>
          <a:sx n="59" d="100"/>
          <a:sy n="59" d="100"/>
        </p:scale>
        <p:origin x="-1450" y="-4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3D39-321E-4E43-8B6B-CF44FE217263}" type="datetimeFigureOut">
              <a:rPr lang="ko-KR" altLang="en-US" smtClean="0"/>
              <a:t>2016-11-12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AC9F-387E-4222-8181-92870EE40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497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3D39-321E-4E43-8B6B-CF44FE217263}" type="datetimeFigureOut">
              <a:rPr lang="ko-KR" altLang="en-US" smtClean="0"/>
              <a:t>2016-11-12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AC9F-387E-4222-8181-92870EE40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619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3D39-321E-4E43-8B6B-CF44FE217263}" type="datetimeFigureOut">
              <a:rPr lang="ko-KR" altLang="en-US" smtClean="0"/>
              <a:t>2016-11-12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AC9F-387E-4222-8181-92870EE40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82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3D39-321E-4E43-8B6B-CF44FE217263}" type="datetimeFigureOut">
              <a:rPr lang="ko-KR" altLang="en-US" smtClean="0"/>
              <a:t>2016-11-12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AC9F-387E-4222-8181-92870EE40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22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3D39-321E-4E43-8B6B-CF44FE217263}" type="datetimeFigureOut">
              <a:rPr lang="ko-KR" altLang="en-US" smtClean="0"/>
              <a:t>2016-11-12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AC9F-387E-4222-8181-92870EE40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2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3D39-321E-4E43-8B6B-CF44FE217263}" type="datetimeFigureOut">
              <a:rPr lang="ko-KR" altLang="en-US" smtClean="0"/>
              <a:t>2016-11-12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AC9F-387E-4222-8181-92870EE40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5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3D39-321E-4E43-8B6B-CF44FE217263}" type="datetimeFigureOut">
              <a:rPr lang="ko-KR" altLang="en-US" smtClean="0"/>
              <a:t>2016-11-12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AC9F-387E-4222-8181-92870EE40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337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3D39-321E-4E43-8B6B-CF44FE217263}" type="datetimeFigureOut">
              <a:rPr lang="ko-KR" altLang="en-US" smtClean="0"/>
              <a:t>2016-11-12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AC9F-387E-4222-8181-92870EE40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027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3D39-321E-4E43-8B6B-CF44FE217263}" type="datetimeFigureOut">
              <a:rPr lang="ko-KR" altLang="en-US" smtClean="0"/>
              <a:t>2016-11-12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AC9F-387E-4222-8181-92870EE40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716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3D39-321E-4E43-8B6B-CF44FE217263}" type="datetimeFigureOut">
              <a:rPr lang="ko-KR" altLang="en-US" smtClean="0"/>
              <a:t>2016-11-12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AC9F-387E-4222-8181-92870EE40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5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3D39-321E-4E43-8B6B-CF44FE217263}" type="datetimeFigureOut">
              <a:rPr lang="ko-KR" altLang="en-US" smtClean="0"/>
              <a:t>2016-11-12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AC9F-387E-4222-8181-92870EE40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765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83D39-321E-4E43-8B6B-CF44FE217263}" type="datetimeFigureOut">
              <a:rPr lang="ko-KR" altLang="en-US" smtClean="0"/>
              <a:t>2016-11-12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7AC9F-387E-4222-8181-92870EE40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85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708299"/>
              </p:ext>
            </p:extLst>
          </p:nvPr>
        </p:nvGraphicFramePr>
        <p:xfrm>
          <a:off x="467544" y="3068960"/>
          <a:ext cx="7776864" cy="36720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76864"/>
              </a:tblGrid>
              <a:tr h="47166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/>
                        <a:t>MonthCashBookDetailVO</a:t>
                      </a:r>
                      <a:r>
                        <a:rPr lang="en-US" altLang="ko-KR" dirty="0" smtClean="0"/>
                        <a:t> &lt;&lt;</a:t>
                      </a:r>
                      <a:r>
                        <a:rPr lang="ko-KR" altLang="en-US" dirty="0" smtClean="0"/>
                        <a:t>월 가계부 상세정보</a:t>
                      </a:r>
                      <a:r>
                        <a:rPr lang="en-US" altLang="ko-KR" dirty="0" smtClean="0"/>
                        <a:t>&gt;&gt;</a:t>
                      </a:r>
                      <a:endParaRPr lang="ko-KR" altLang="en-US" dirty="0"/>
                    </a:p>
                  </a:txBody>
                  <a:tcPr/>
                </a:tc>
              </a:tr>
              <a:tr h="4694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none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u="non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u="none" baseline="0" dirty="0" err="1" smtClean="0">
                          <a:solidFill>
                            <a:schemeClr val="tx1"/>
                          </a:solidFill>
                        </a:rPr>
                        <a:t>monthCBDMap:</a:t>
                      </a:r>
                      <a:r>
                        <a:rPr lang="en-US" altLang="ko-KR" u="none" dirty="0" err="1" smtClean="0">
                          <a:solidFill>
                            <a:schemeClr val="tx1"/>
                          </a:solidFill>
                        </a:rPr>
                        <a:t>HashMap</a:t>
                      </a:r>
                      <a:r>
                        <a:rPr lang="en-US" altLang="ko-KR" u="none" dirty="0" smtClean="0">
                          <a:solidFill>
                            <a:schemeClr val="tx1"/>
                          </a:solidFill>
                        </a:rPr>
                        <a:t>&lt;String,</a:t>
                      </a:r>
                      <a:r>
                        <a:rPr lang="en-US" altLang="ko-KR" u="non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u="none" dirty="0" err="1" smtClean="0">
                          <a:solidFill>
                            <a:schemeClr val="tx1"/>
                          </a:solidFill>
                        </a:rPr>
                        <a:t>LinkedList</a:t>
                      </a:r>
                      <a:r>
                        <a:rPr lang="en-US" altLang="ko-KR" u="none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altLang="ko-KR" u="none" dirty="0" err="1" smtClean="0">
                          <a:solidFill>
                            <a:schemeClr val="tx1"/>
                          </a:solidFill>
                        </a:rPr>
                        <a:t>CashBookDetailVO</a:t>
                      </a:r>
                      <a:r>
                        <a:rPr lang="en-US" altLang="ko-KR" u="none" dirty="0" smtClean="0">
                          <a:solidFill>
                            <a:schemeClr val="tx1"/>
                          </a:solidFill>
                        </a:rPr>
                        <a:t>&gt;&gt;</a:t>
                      </a:r>
                      <a:r>
                        <a:rPr lang="en-US" altLang="ko-KR" u="none" baseline="0" dirty="0" smtClean="0">
                          <a:solidFill>
                            <a:schemeClr val="tx1"/>
                          </a:solidFill>
                        </a:rPr>
                        <a:t> &lt;&lt;</a:t>
                      </a:r>
                      <a:r>
                        <a:rPr lang="ko-KR" altLang="en-US" u="none" baseline="0" dirty="0" smtClean="0">
                          <a:solidFill>
                            <a:schemeClr val="tx1"/>
                          </a:solidFill>
                        </a:rPr>
                        <a:t>키</a:t>
                      </a:r>
                      <a:r>
                        <a:rPr lang="en-US" altLang="ko-KR" u="none" baseline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 u="none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r>
                        <a:rPr lang="en-US" altLang="ko-KR" u="none" dirty="0" smtClean="0">
                          <a:solidFill>
                            <a:schemeClr val="tx1"/>
                          </a:solidFill>
                        </a:rPr>
                        <a:t>&gt;&gt;</a:t>
                      </a:r>
                      <a:r>
                        <a:rPr lang="ko-KR" altLang="en-US" u="non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1818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&lt;&lt;constructor&gt;&gt;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&lt;&lt;access</a:t>
                      </a:r>
                      <a:r>
                        <a:rPr lang="en-US" altLang="ko-KR" baseline="0" dirty="0" smtClean="0"/>
                        <a:t> method&gt;&gt;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+put(</a:t>
                      </a:r>
                      <a:r>
                        <a:rPr lang="en-US" altLang="ko-KR" baseline="0" dirty="0" err="1" smtClean="0"/>
                        <a:t>day:String,addData:CashBookDetailVO</a:t>
                      </a:r>
                      <a:r>
                        <a:rPr lang="en-US" altLang="ko-KR" baseline="0" dirty="0" smtClean="0"/>
                        <a:t>):</a:t>
                      </a:r>
                      <a:r>
                        <a:rPr lang="en-US" altLang="ko-KR" baseline="0" dirty="0" err="1" smtClean="0">
                          <a:solidFill>
                            <a:srgbClr val="00B050"/>
                          </a:solidFill>
                        </a:rPr>
                        <a:t>boolean</a:t>
                      </a:r>
                      <a:endParaRPr lang="en-US" altLang="ko-KR" baseline="0" dirty="0" smtClean="0">
                        <a:solidFill>
                          <a:srgbClr val="00B050"/>
                        </a:solidFill>
                      </a:endParaRPr>
                    </a:p>
                    <a:p>
                      <a:pPr latinLnBrk="1"/>
                      <a:r>
                        <a:rPr lang="en-US" altLang="ko-KR" baseline="0" dirty="0" smtClean="0"/>
                        <a:t>+remove(</a:t>
                      </a:r>
                      <a:r>
                        <a:rPr lang="en-US" altLang="ko-KR" baseline="0" dirty="0" err="1" smtClean="0"/>
                        <a:t>day:String,registerTime:String</a:t>
                      </a:r>
                      <a:r>
                        <a:rPr lang="en-US" altLang="ko-KR" baseline="0" dirty="0" smtClean="0"/>
                        <a:t>[]):</a:t>
                      </a:r>
                      <a:r>
                        <a:rPr lang="en-US" altLang="ko-KR" baseline="0" dirty="0" err="1" smtClean="0"/>
                        <a:t>boolean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+replace(</a:t>
                      </a:r>
                      <a:r>
                        <a:rPr lang="en-US" altLang="ko-KR" baseline="0" dirty="0" err="1" smtClean="0"/>
                        <a:t>day:String,registerTime:String</a:t>
                      </a:r>
                      <a:r>
                        <a:rPr lang="en-US" altLang="ko-KR" baseline="0" dirty="0" smtClean="0"/>
                        <a:t>[],</a:t>
                      </a:r>
                      <a:r>
                        <a:rPr lang="en-US" altLang="ko-KR" baseline="0" dirty="0" err="1" smtClean="0"/>
                        <a:t>replaceData:CashBookDetailVO</a:t>
                      </a:r>
                      <a:r>
                        <a:rPr lang="en-US" altLang="ko-KR" baseline="0" dirty="0" smtClean="0"/>
                        <a:t>):</a:t>
                      </a:r>
                      <a:r>
                        <a:rPr lang="en-US" altLang="ko-KR" baseline="0" dirty="0" err="1" smtClean="0"/>
                        <a:t>boolean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+get(</a:t>
                      </a:r>
                      <a:r>
                        <a:rPr lang="en-US" altLang="ko-KR" baseline="0" dirty="0" err="1" smtClean="0"/>
                        <a:t>day:String,registerTime:String</a:t>
                      </a:r>
                      <a:r>
                        <a:rPr lang="en-US" altLang="ko-KR" baseline="0" dirty="0" smtClean="0"/>
                        <a:t>[]):</a:t>
                      </a:r>
                      <a:r>
                        <a:rPr lang="en-US" altLang="ko-KR" baseline="0" dirty="0" err="1" smtClean="0"/>
                        <a:t>CashBookDetailVO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+get(</a:t>
                      </a:r>
                      <a:r>
                        <a:rPr lang="en-US" altLang="ko-KR" baseline="0" dirty="0" err="1" smtClean="0"/>
                        <a:t>day:String</a:t>
                      </a:r>
                      <a:r>
                        <a:rPr lang="en-US" altLang="ko-KR" baseline="0" dirty="0" smtClean="0"/>
                        <a:t>):</a:t>
                      </a:r>
                      <a:r>
                        <a:rPr lang="en-US" altLang="ko-KR" baseline="0" dirty="0" err="1" smtClean="0"/>
                        <a:t>LinkedList</a:t>
                      </a:r>
                      <a:r>
                        <a:rPr lang="en-US" altLang="ko-KR" baseline="0" dirty="0" smtClean="0"/>
                        <a:t>&lt;</a:t>
                      </a:r>
                      <a:r>
                        <a:rPr lang="en-US" altLang="ko-KR" baseline="0" dirty="0" err="1" smtClean="0"/>
                        <a:t>CashBookDetailVO</a:t>
                      </a:r>
                      <a:r>
                        <a:rPr lang="en-US" altLang="ko-KR" baseline="0" dirty="0" smtClean="0"/>
                        <a:t>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+</a:t>
                      </a:r>
                      <a:r>
                        <a:rPr lang="en-US" altLang="ko-KR" baseline="0" dirty="0" err="1" smtClean="0"/>
                        <a:t>checkRegisterTime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en-US" altLang="ko-KR" baseline="0" dirty="0" err="1" smtClean="0">
                          <a:solidFill>
                            <a:srgbClr val="00B050"/>
                          </a:solidFill>
                        </a:rPr>
                        <a:t>day:String,</a:t>
                      </a:r>
                      <a:r>
                        <a:rPr lang="en-US" altLang="ko-KR" baseline="0" dirty="0" err="1" smtClean="0"/>
                        <a:t>registerTime:String</a:t>
                      </a:r>
                      <a:r>
                        <a:rPr lang="en-US" altLang="ko-KR" baseline="0" dirty="0" smtClean="0"/>
                        <a:t>[]):</a:t>
                      </a:r>
                      <a:r>
                        <a:rPr lang="en-US" altLang="ko-KR" baseline="0" dirty="0" err="1" smtClean="0"/>
                        <a:t>int</a:t>
                      </a:r>
                      <a:endParaRPr lang="en-US" altLang="ko-KR" baseline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387755"/>
              </p:ext>
            </p:extLst>
          </p:nvPr>
        </p:nvGraphicFramePr>
        <p:xfrm>
          <a:off x="2051720" y="44624"/>
          <a:ext cx="4968552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6855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CashBookDetailVO</a:t>
                      </a:r>
                      <a:r>
                        <a:rPr lang="en-US" altLang="ko-KR" dirty="0" smtClean="0"/>
                        <a:t>&lt;&lt;</a:t>
                      </a:r>
                      <a:r>
                        <a:rPr lang="ko-KR" altLang="en-US" dirty="0" smtClean="0"/>
                        <a:t>가계부 일일 상세정보</a:t>
                      </a:r>
                      <a:r>
                        <a:rPr lang="en-US" altLang="ko-KR" dirty="0" smtClean="0"/>
                        <a:t>&gt;&gt;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registerDate:String</a:t>
                      </a:r>
                      <a:r>
                        <a:rPr lang="en-US" altLang="ko-KR" dirty="0" smtClean="0"/>
                        <a:t>[]</a:t>
                      </a:r>
                      <a:r>
                        <a:rPr lang="en-US" altLang="ko-KR" baseline="0" dirty="0" smtClean="0"/>
                        <a:t> &lt;&lt;</a:t>
                      </a:r>
                      <a:r>
                        <a:rPr lang="ko-KR" altLang="en-US" baseline="0" dirty="0" smtClean="0"/>
                        <a:t>시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분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초</a:t>
                      </a:r>
                      <a:r>
                        <a:rPr lang="en-US" altLang="ko-KR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registerCategory:String</a:t>
                      </a:r>
                      <a:r>
                        <a:rPr lang="en-US" altLang="ko-KR" baseline="0" dirty="0" smtClean="0"/>
                        <a:t>&lt;&lt;</a:t>
                      </a:r>
                      <a:r>
                        <a:rPr lang="ko-KR" altLang="en-US" baseline="0" dirty="0" smtClean="0"/>
                        <a:t>등록카테고리</a:t>
                      </a:r>
                      <a:r>
                        <a:rPr lang="en-US" altLang="ko-KR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detailCategory:String</a:t>
                      </a:r>
                      <a:r>
                        <a:rPr lang="en-US" altLang="ko-KR" baseline="0" dirty="0" smtClean="0"/>
                        <a:t> &lt;&lt;</a:t>
                      </a:r>
                      <a:r>
                        <a:rPr lang="ko-KR" altLang="en-US" baseline="0" dirty="0" smtClean="0"/>
                        <a:t>상세카테고리</a:t>
                      </a:r>
                      <a:r>
                        <a:rPr lang="en-US" altLang="ko-KR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amount:String</a:t>
                      </a:r>
                      <a:r>
                        <a:rPr lang="en-US" altLang="ko-KR" baseline="0" dirty="0" smtClean="0"/>
                        <a:t> &lt;&lt;</a:t>
                      </a:r>
                      <a:r>
                        <a:rPr lang="ko-KR" altLang="en-US" baseline="0" dirty="0" smtClean="0"/>
                        <a:t>사용금액</a:t>
                      </a:r>
                      <a:r>
                        <a:rPr lang="en-US" altLang="ko-KR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content:String</a:t>
                      </a:r>
                      <a:r>
                        <a:rPr lang="en-US" altLang="ko-KR" baseline="0" dirty="0" smtClean="0"/>
                        <a:t> &lt;&lt;</a:t>
                      </a:r>
                      <a:r>
                        <a:rPr lang="ko-KR" altLang="en-US" baseline="0" dirty="0" smtClean="0"/>
                        <a:t>사용내역</a:t>
                      </a:r>
                      <a:r>
                        <a:rPr lang="en-US" altLang="ko-KR" baseline="0" dirty="0" smtClean="0"/>
                        <a:t>&gt;&gt;</a:t>
                      </a:r>
                      <a:endParaRPr lang="ko-KR" altLang="en-US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&lt;&lt;constructor&gt;&gt;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&lt;&lt;access</a:t>
                      </a:r>
                      <a:r>
                        <a:rPr lang="en-US" altLang="ko-KR" baseline="0" dirty="0" smtClean="0"/>
                        <a:t> method&gt;&gt;</a:t>
                      </a:r>
                    </a:p>
                    <a:p>
                      <a:pPr latinLnBrk="1"/>
                      <a:r>
                        <a:rPr lang="en-US" altLang="ko-KR" baseline="0" dirty="0" smtClean="0">
                          <a:solidFill>
                            <a:srgbClr val="00B050"/>
                          </a:solidFill>
                        </a:rPr>
                        <a:t>equals(</a:t>
                      </a:r>
                      <a:r>
                        <a:rPr lang="en-US" altLang="ko-KR" baseline="0" dirty="0" err="1" smtClean="0">
                          <a:solidFill>
                            <a:srgbClr val="00B050"/>
                          </a:solidFill>
                        </a:rPr>
                        <a:t>registerData:String</a:t>
                      </a:r>
                      <a:r>
                        <a:rPr lang="en-US" altLang="ko-KR" baseline="0" dirty="0" smtClean="0">
                          <a:solidFill>
                            <a:srgbClr val="00B050"/>
                          </a:solidFill>
                        </a:rPr>
                        <a:t>[]):</a:t>
                      </a:r>
                      <a:r>
                        <a:rPr lang="en-US" altLang="ko-KR" baseline="0" dirty="0" err="1" smtClean="0">
                          <a:solidFill>
                            <a:srgbClr val="00B050"/>
                          </a:solidFill>
                        </a:rPr>
                        <a:t>boolean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903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011242"/>
              </p:ext>
            </p:extLst>
          </p:nvPr>
        </p:nvGraphicFramePr>
        <p:xfrm>
          <a:off x="2051720" y="1628800"/>
          <a:ext cx="5040560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60"/>
              </a:tblGrid>
              <a:tr h="246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err="1" smtClean="0"/>
                        <a:t>QuarterNo</a:t>
                      </a:r>
                      <a:r>
                        <a:rPr lang="en-US" altLang="ko-KR" sz="2400" dirty="0" smtClean="0"/>
                        <a:t>&lt;&lt;enumeration&gt;&gt;</a:t>
                      </a:r>
                      <a:endParaRPr lang="ko-KR" altLang="en-US" sz="2400" dirty="0"/>
                    </a:p>
                  </a:txBody>
                  <a:tcPr/>
                </a:tc>
              </a:tr>
              <a:tr h="8023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-FIRSTQUARTER</a:t>
                      </a:r>
                      <a:r>
                        <a:rPr lang="en-US" altLang="ko-KR" sz="2400" baseline="0" dirty="0" smtClean="0"/>
                        <a:t>     &lt;&lt;1</a:t>
                      </a:r>
                      <a:r>
                        <a:rPr lang="ko-KR" altLang="en-US" sz="2400" baseline="0" dirty="0" smtClean="0"/>
                        <a:t>분기</a:t>
                      </a:r>
                      <a:r>
                        <a:rPr lang="en-US" altLang="ko-KR" sz="2400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sz="2400" dirty="0" smtClean="0"/>
                        <a:t>-SECONDQUARTER</a:t>
                      </a:r>
                      <a:r>
                        <a:rPr lang="en-US" altLang="ko-KR" sz="2400" baseline="0" dirty="0" smtClean="0"/>
                        <a:t> &lt;&lt;2</a:t>
                      </a:r>
                      <a:r>
                        <a:rPr lang="ko-KR" altLang="en-US" sz="2400" baseline="0" dirty="0" smtClean="0"/>
                        <a:t>분기</a:t>
                      </a:r>
                      <a:r>
                        <a:rPr lang="en-US" altLang="ko-KR" sz="2400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sz="2400" dirty="0" smtClean="0"/>
                        <a:t>-THIRDQUARTER</a:t>
                      </a:r>
                      <a:r>
                        <a:rPr lang="en-US" altLang="ko-KR" sz="2400" baseline="0" dirty="0" smtClean="0"/>
                        <a:t>    &lt;&lt;3</a:t>
                      </a:r>
                      <a:r>
                        <a:rPr lang="ko-KR" altLang="en-US" sz="2400" baseline="0" dirty="0" smtClean="0"/>
                        <a:t>분기</a:t>
                      </a:r>
                      <a:r>
                        <a:rPr lang="en-US" altLang="ko-KR" sz="2400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sz="2400" dirty="0" smtClean="0"/>
                        <a:t>-FOURTHQUARTER </a:t>
                      </a:r>
                      <a:r>
                        <a:rPr lang="en-US" altLang="ko-KR" sz="2400" baseline="0" dirty="0" smtClean="0"/>
                        <a:t>&lt;&lt;4</a:t>
                      </a:r>
                      <a:r>
                        <a:rPr lang="ko-KR" altLang="en-US" sz="2400" baseline="0" dirty="0" smtClean="0"/>
                        <a:t>분기</a:t>
                      </a:r>
                      <a:r>
                        <a:rPr lang="en-US" altLang="ko-KR" sz="2400" baseline="0" dirty="0" smtClean="0"/>
                        <a:t>&gt;&gt;</a:t>
                      </a:r>
                      <a:endParaRPr lang="en-US" altLang="ko-KR" sz="2400" u="none" baseline="0" dirty="0" smtClean="0"/>
                    </a:p>
                  </a:txBody>
                  <a:tcPr/>
                </a:tc>
              </a:tr>
              <a:tr h="246884">
                <a:tc>
                  <a:txBody>
                    <a:bodyPr/>
                    <a:lstStyle/>
                    <a:p>
                      <a:pPr latinLnBrk="1"/>
                      <a:endParaRPr lang="ko-KR" altLang="en-US" sz="2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884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649193"/>
              </p:ext>
            </p:extLst>
          </p:nvPr>
        </p:nvGraphicFramePr>
        <p:xfrm>
          <a:off x="1907704" y="1628800"/>
          <a:ext cx="5480124" cy="1925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012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CashBookDayVO</a:t>
                      </a:r>
                      <a:r>
                        <a:rPr lang="en-US" altLang="ko-KR" dirty="0" smtClean="0"/>
                        <a:t>&lt;&lt;</a:t>
                      </a:r>
                      <a:r>
                        <a:rPr lang="ko-KR" altLang="en-US" dirty="0" smtClean="0"/>
                        <a:t>가계부 일일 정보</a:t>
                      </a:r>
                      <a:r>
                        <a:rPr lang="en-US" altLang="ko-KR" dirty="0" smtClean="0"/>
                        <a:t>&gt;&gt;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>
                          <a:solidFill>
                            <a:srgbClr val="00B050"/>
                          </a:solidFill>
                        </a:rPr>
                        <a:t>-</a:t>
                      </a:r>
                      <a:r>
                        <a:rPr lang="en-US" altLang="ko-KR" baseline="0" dirty="0" err="1" smtClean="0">
                          <a:solidFill>
                            <a:srgbClr val="00B050"/>
                          </a:solidFill>
                        </a:rPr>
                        <a:t>registerDate:String</a:t>
                      </a:r>
                      <a:r>
                        <a:rPr lang="en-US" altLang="ko-KR" baseline="0" dirty="0" smtClean="0">
                          <a:solidFill>
                            <a:srgbClr val="00B050"/>
                          </a:solidFill>
                        </a:rPr>
                        <a:t>[]&lt;&lt;</a:t>
                      </a:r>
                      <a:r>
                        <a:rPr lang="ko-KR" altLang="en-US" baseline="0" dirty="0" smtClean="0">
                          <a:solidFill>
                            <a:srgbClr val="00B050"/>
                          </a:solidFill>
                        </a:rPr>
                        <a:t>날짜정보</a:t>
                      </a:r>
                      <a:r>
                        <a:rPr lang="en-US" altLang="ko-KR" baseline="0" dirty="0" smtClean="0">
                          <a:solidFill>
                            <a:srgbClr val="00B050"/>
                          </a:solidFill>
                        </a:rPr>
                        <a:t>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dayLimit:String</a:t>
                      </a:r>
                      <a:r>
                        <a:rPr lang="en-US" altLang="ko-KR" baseline="0" dirty="0" smtClean="0"/>
                        <a:t> &lt;&lt;</a:t>
                      </a:r>
                      <a:r>
                        <a:rPr lang="ko-KR" altLang="en-US" baseline="0" dirty="0" err="1" smtClean="0"/>
                        <a:t>일일한도</a:t>
                      </a:r>
                      <a:r>
                        <a:rPr lang="en-US" altLang="ko-KR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compliment:String</a:t>
                      </a:r>
                      <a:r>
                        <a:rPr lang="en-US" altLang="ko-KR" baseline="0" dirty="0" smtClean="0"/>
                        <a:t> &lt;&lt;</a:t>
                      </a:r>
                      <a:r>
                        <a:rPr lang="ko-KR" altLang="en-US" baseline="0" dirty="0" smtClean="0"/>
                        <a:t>칭찬하기 여부</a:t>
                      </a:r>
                      <a:r>
                        <a:rPr lang="en-US" altLang="ko-KR" baseline="0" dirty="0" smtClean="0"/>
                        <a:t>&gt;&gt;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&lt;&lt;constructor&gt;&gt;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&lt;&lt;access</a:t>
                      </a:r>
                      <a:r>
                        <a:rPr lang="en-US" altLang="ko-KR" baseline="0" dirty="0" smtClean="0"/>
                        <a:t> method&gt;&gt;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184226"/>
              </p:ext>
            </p:extLst>
          </p:nvPr>
        </p:nvGraphicFramePr>
        <p:xfrm>
          <a:off x="611560" y="3933056"/>
          <a:ext cx="770485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04856"/>
              </a:tblGrid>
              <a:tr h="31812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/>
                        <a:t>MonthCashBookVO</a:t>
                      </a:r>
                      <a:r>
                        <a:rPr lang="en-US" altLang="ko-KR" dirty="0" smtClean="0"/>
                        <a:t> &lt;&lt;</a:t>
                      </a:r>
                      <a:r>
                        <a:rPr lang="ko-KR" altLang="en-US" dirty="0" smtClean="0"/>
                        <a:t>월 가계부 </a:t>
                      </a:r>
                      <a:r>
                        <a:rPr lang="ko-KR" altLang="en-US" dirty="0" err="1" smtClean="0"/>
                        <a:t>일일정보</a:t>
                      </a:r>
                      <a:r>
                        <a:rPr lang="en-US" altLang="ko-KR" dirty="0" smtClean="0"/>
                        <a:t>&gt;&gt;</a:t>
                      </a:r>
                      <a:endParaRPr lang="ko-KR" altLang="en-US" dirty="0"/>
                    </a:p>
                  </a:txBody>
                  <a:tcPr/>
                </a:tc>
              </a:tr>
              <a:tr h="35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none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u="non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u="none" baseline="0" dirty="0" err="1" smtClean="0">
                          <a:solidFill>
                            <a:schemeClr val="tx1"/>
                          </a:solidFill>
                        </a:rPr>
                        <a:t>monthCBMap:</a:t>
                      </a:r>
                      <a:r>
                        <a:rPr lang="en-US" altLang="ko-KR" u="none" dirty="0" err="1" smtClean="0">
                          <a:solidFill>
                            <a:schemeClr val="tx1"/>
                          </a:solidFill>
                        </a:rPr>
                        <a:t>HashMap</a:t>
                      </a:r>
                      <a:r>
                        <a:rPr lang="en-US" altLang="ko-KR" u="none" dirty="0" smtClean="0">
                          <a:solidFill>
                            <a:schemeClr val="tx1"/>
                          </a:solidFill>
                        </a:rPr>
                        <a:t>&lt;String,</a:t>
                      </a:r>
                      <a:r>
                        <a:rPr lang="en-US" altLang="ko-KR" u="non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u="none" dirty="0" err="1" smtClean="0">
                          <a:solidFill>
                            <a:schemeClr val="tx1"/>
                          </a:solidFill>
                        </a:rPr>
                        <a:t>CashBookVO</a:t>
                      </a:r>
                      <a:r>
                        <a:rPr lang="en-US" altLang="ko-KR" u="none" dirty="0" smtClean="0">
                          <a:solidFill>
                            <a:schemeClr val="tx1"/>
                          </a:solidFill>
                        </a:rPr>
                        <a:t>&gt; &lt;&lt;</a:t>
                      </a:r>
                      <a:r>
                        <a:rPr lang="ko-KR" altLang="en-US" u="none" dirty="0" smtClean="0">
                          <a:solidFill>
                            <a:schemeClr val="tx1"/>
                          </a:solidFill>
                        </a:rPr>
                        <a:t>키</a:t>
                      </a:r>
                      <a:r>
                        <a:rPr lang="en-US" altLang="ko-KR" u="none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 u="none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r>
                        <a:rPr lang="en-US" altLang="ko-KR" u="none" dirty="0" smtClean="0">
                          <a:solidFill>
                            <a:schemeClr val="tx1"/>
                          </a:solidFill>
                        </a:rPr>
                        <a:t>&gt;&gt;</a:t>
                      </a:r>
                    </a:p>
                  </a:txBody>
                  <a:tcPr/>
                </a:tc>
              </a:tr>
              <a:tr h="10339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&lt;&lt;constructor&gt;&gt;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&lt;&lt;access</a:t>
                      </a:r>
                      <a:r>
                        <a:rPr lang="en-US" altLang="ko-KR" baseline="0" dirty="0" smtClean="0"/>
                        <a:t> method&gt;&gt;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+put(</a:t>
                      </a:r>
                      <a:r>
                        <a:rPr lang="en-US" altLang="ko-KR" baseline="0" dirty="0" err="1" smtClean="0"/>
                        <a:t>day:String,addData:CashBook</a:t>
                      </a:r>
                      <a:r>
                        <a:rPr lang="en-US" altLang="ko-KR" baseline="0" dirty="0" smtClean="0"/>
                        <a:t>):</a:t>
                      </a:r>
                      <a:r>
                        <a:rPr lang="en-US" altLang="ko-KR" baseline="0" dirty="0" err="1" smtClean="0">
                          <a:solidFill>
                            <a:srgbClr val="00B050"/>
                          </a:solidFill>
                        </a:rPr>
                        <a:t>boolean</a:t>
                      </a:r>
                      <a:endParaRPr lang="en-US" altLang="ko-KR" baseline="0" dirty="0" smtClean="0">
                        <a:solidFill>
                          <a:srgbClr val="00B050"/>
                        </a:solidFill>
                      </a:endParaRPr>
                    </a:p>
                    <a:p>
                      <a:pPr latinLnBrk="1"/>
                      <a:r>
                        <a:rPr lang="en-US" altLang="ko-KR" baseline="0" dirty="0" smtClean="0"/>
                        <a:t>+remove(</a:t>
                      </a:r>
                      <a:r>
                        <a:rPr lang="en-US" altLang="ko-KR" baseline="0" dirty="0" err="1" smtClean="0"/>
                        <a:t>day:String</a:t>
                      </a:r>
                      <a:r>
                        <a:rPr lang="en-US" altLang="ko-KR" baseline="0" dirty="0" smtClean="0"/>
                        <a:t>):</a:t>
                      </a:r>
                      <a:r>
                        <a:rPr lang="en-US" altLang="ko-KR" baseline="0" dirty="0" err="1" smtClean="0"/>
                        <a:t>boolean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+replace(</a:t>
                      </a:r>
                      <a:r>
                        <a:rPr lang="en-US" altLang="ko-KR" baseline="0" dirty="0" err="1" smtClean="0"/>
                        <a:t>day:String,replaceData:CashBook</a:t>
                      </a:r>
                      <a:r>
                        <a:rPr lang="en-US" altLang="ko-KR" baseline="0" dirty="0" smtClean="0"/>
                        <a:t>):</a:t>
                      </a:r>
                      <a:r>
                        <a:rPr lang="en-US" altLang="ko-KR" baseline="0" dirty="0" err="1" smtClean="0"/>
                        <a:t>boolean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+get(</a:t>
                      </a:r>
                      <a:r>
                        <a:rPr lang="en-US" altLang="ko-KR" baseline="0" dirty="0" err="1" smtClean="0"/>
                        <a:t>day:String</a:t>
                      </a:r>
                      <a:r>
                        <a:rPr lang="en-US" altLang="ko-KR" baseline="0" dirty="0" smtClean="0"/>
                        <a:t>):</a:t>
                      </a:r>
                      <a:r>
                        <a:rPr lang="en-US" altLang="ko-KR" baseline="0" dirty="0" err="1" smtClean="0"/>
                        <a:t>CashBook</a:t>
                      </a:r>
                      <a:endParaRPr lang="en-US" altLang="ko-KR" baseline="0" dirty="0" smtClean="0"/>
                    </a:p>
                    <a:p>
                      <a:pPr latinLnBrk="1"/>
                      <a:endParaRPr lang="en-US" altLang="ko-KR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154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28360"/>
              </p:ext>
            </p:extLst>
          </p:nvPr>
        </p:nvGraphicFramePr>
        <p:xfrm>
          <a:off x="1763688" y="4149080"/>
          <a:ext cx="4320480" cy="165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MemoVO</a:t>
                      </a:r>
                      <a:r>
                        <a:rPr lang="en-US" altLang="ko-KR" dirty="0" smtClean="0"/>
                        <a:t>&lt;&lt;</a:t>
                      </a:r>
                      <a:r>
                        <a:rPr lang="ko-KR" altLang="en-US" dirty="0" smtClean="0"/>
                        <a:t>하루의 메모 정보</a:t>
                      </a:r>
                      <a:r>
                        <a:rPr lang="en-US" altLang="ko-KR" dirty="0" smtClean="0"/>
                        <a:t>&gt;&gt;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memoTitle:String</a:t>
                      </a:r>
                      <a:r>
                        <a:rPr lang="en-US" altLang="ko-KR" baseline="0" dirty="0" smtClean="0"/>
                        <a:t>&lt;&lt;</a:t>
                      </a:r>
                      <a:r>
                        <a:rPr lang="ko-KR" altLang="en-US" baseline="0" dirty="0" smtClean="0"/>
                        <a:t>메모 제목</a:t>
                      </a:r>
                      <a:r>
                        <a:rPr lang="en-US" altLang="ko-KR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memoContent:String</a:t>
                      </a:r>
                      <a:r>
                        <a:rPr lang="en-US" altLang="ko-KR" baseline="0" dirty="0" smtClean="0"/>
                        <a:t>&lt;&lt;</a:t>
                      </a:r>
                      <a:r>
                        <a:rPr lang="ko-KR" altLang="en-US" baseline="0" dirty="0" smtClean="0"/>
                        <a:t>메모 내용</a:t>
                      </a:r>
                      <a:r>
                        <a:rPr lang="en-US" altLang="ko-KR" baseline="0" dirty="0" smtClean="0"/>
                        <a:t>&gt;&gt;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&lt;&lt;constructor&gt;&gt;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&lt;&lt;access</a:t>
                      </a:r>
                      <a:r>
                        <a:rPr lang="en-US" altLang="ko-KR" baseline="0" dirty="0" smtClean="0"/>
                        <a:t> method&gt;&gt;</a:t>
                      </a: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662125"/>
              </p:ext>
            </p:extLst>
          </p:nvPr>
        </p:nvGraphicFramePr>
        <p:xfrm>
          <a:off x="467544" y="764704"/>
          <a:ext cx="8568952" cy="2473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68952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MonthMemoVO</a:t>
                      </a:r>
                      <a:r>
                        <a:rPr lang="en-US" altLang="ko-KR" dirty="0" smtClean="0"/>
                        <a:t>&lt;&lt;</a:t>
                      </a:r>
                      <a:r>
                        <a:rPr lang="ko-KR" altLang="en-US" dirty="0" smtClean="0"/>
                        <a:t>월 메모 정보</a:t>
                      </a:r>
                      <a:r>
                        <a:rPr lang="en-US" altLang="ko-KR" dirty="0" smtClean="0"/>
                        <a:t>&gt;&gt;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memos:HashMap</a:t>
                      </a:r>
                      <a:r>
                        <a:rPr lang="en-US" altLang="ko-KR" dirty="0" smtClean="0"/>
                        <a:t>&lt;String, </a:t>
                      </a:r>
                      <a:r>
                        <a:rPr lang="en-US" altLang="ko-KR" dirty="0" err="1" smtClean="0"/>
                        <a:t>MemoVO</a:t>
                      </a:r>
                      <a:r>
                        <a:rPr lang="en-US" altLang="ko-KR" dirty="0" smtClean="0"/>
                        <a:t>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&lt;&lt;</a:t>
                      </a:r>
                      <a:r>
                        <a:rPr lang="ko-KR" altLang="en-US" baseline="0" dirty="0" smtClean="0"/>
                        <a:t>키</a:t>
                      </a:r>
                      <a:r>
                        <a:rPr lang="en-US" altLang="ko-KR" baseline="0" dirty="0" smtClean="0"/>
                        <a:t>:</a:t>
                      </a:r>
                      <a:r>
                        <a:rPr lang="ko-KR" altLang="en-US" baseline="0" dirty="0" smtClean="0"/>
                        <a:t>일</a:t>
                      </a:r>
                      <a:r>
                        <a:rPr lang="en-US" altLang="ko-KR" baseline="0" dirty="0" smtClean="0"/>
                        <a:t>&gt;&gt;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&lt;&lt;constructor&gt;&gt;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&lt;&lt;access</a:t>
                      </a:r>
                      <a:r>
                        <a:rPr lang="en-US" altLang="ko-KR" baseline="0" dirty="0" smtClean="0"/>
                        <a:t> method&gt;&gt;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+put(</a:t>
                      </a:r>
                      <a:r>
                        <a:rPr lang="en-US" altLang="ko-KR" baseline="0" dirty="0" err="1" smtClean="0"/>
                        <a:t>day:String,addData:</a:t>
                      </a:r>
                      <a:r>
                        <a:rPr lang="en-US" altLang="ko-KR" dirty="0" err="1" smtClean="0"/>
                        <a:t>MemoVO</a:t>
                      </a:r>
                      <a:r>
                        <a:rPr lang="en-US" altLang="ko-KR" baseline="0" dirty="0" smtClean="0"/>
                        <a:t>) +replace(</a:t>
                      </a:r>
                      <a:r>
                        <a:rPr lang="en-US" altLang="ko-KR" baseline="0" dirty="0" err="1" smtClean="0"/>
                        <a:t>day:String,replaceData:</a:t>
                      </a:r>
                      <a:r>
                        <a:rPr lang="en-US" altLang="ko-KR" dirty="0" err="1" smtClean="0"/>
                        <a:t>MemoVO</a:t>
                      </a:r>
                      <a:r>
                        <a:rPr lang="en-US" altLang="ko-KR" baseline="0" dirty="0" smtClean="0"/>
                        <a:t>):</a:t>
                      </a:r>
                      <a:r>
                        <a:rPr lang="en-US" altLang="ko-KR" baseline="0" dirty="0" err="1" smtClean="0"/>
                        <a:t>boolean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+get(</a:t>
                      </a:r>
                      <a:r>
                        <a:rPr lang="en-US" altLang="ko-KR" baseline="0" dirty="0" err="1" smtClean="0"/>
                        <a:t>day:String</a:t>
                      </a:r>
                      <a:r>
                        <a:rPr lang="en-US" altLang="ko-KR" baseline="0" dirty="0" smtClean="0"/>
                        <a:t>):</a:t>
                      </a:r>
                      <a:r>
                        <a:rPr lang="en-US" altLang="ko-KR" dirty="0" err="1" smtClean="0"/>
                        <a:t>MemoVO</a:t>
                      </a:r>
                      <a:endParaRPr lang="en-US" altLang="ko-KR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711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842545"/>
              </p:ext>
            </p:extLst>
          </p:nvPr>
        </p:nvGraphicFramePr>
        <p:xfrm>
          <a:off x="2123728" y="3429000"/>
          <a:ext cx="4320480" cy="1925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DiaryVO</a:t>
                      </a:r>
                      <a:r>
                        <a:rPr lang="en-US" altLang="ko-KR" dirty="0" smtClean="0"/>
                        <a:t>&lt;&lt;</a:t>
                      </a:r>
                      <a:r>
                        <a:rPr lang="ko-KR" altLang="en-US" dirty="0" smtClean="0"/>
                        <a:t>하루 일기정보</a:t>
                      </a:r>
                      <a:r>
                        <a:rPr lang="en-US" altLang="ko-KR" dirty="0" smtClean="0"/>
                        <a:t>&gt;&gt;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diaryTitle:String</a:t>
                      </a:r>
                      <a:r>
                        <a:rPr lang="en-US" altLang="ko-KR" baseline="0" dirty="0" smtClean="0"/>
                        <a:t> &lt;&lt;</a:t>
                      </a:r>
                      <a:r>
                        <a:rPr lang="ko-KR" altLang="en-US" baseline="0" dirty="0" smtClean="0"/>
                        <a:t>일기 제목</a:t>
                      </a:r>
                      <a:r>
                        <a:rPr lang="en-US" altLang="ko-KR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diaryContent:String</a:t>
                      </a:r>
                      <a:r>
                        <a:rPr lang="en-US" altLang="ko-KR" baseline="0" dirty="0" smtClean="0"/>
                        <a:t> &lt;&lt;</a:t>
                      </a:r>
                      <a:r>
                        <a:rPr lang="ko-KR" altLang="en-US" baseline="0" dirty="0" smtClean="0"/>
                        <a:t>일기 내용</a:t>
                      </a:r>
                      <a:r>
                        <a:rPr lang="en-US" altLang="ko-KR" baseline="0" dirty="0" smtClean="0"/>
                        <a:t>&gt;&gt;</a:t>
                      </a:r>
                      <a:endParaRPr lang="en-US" altLang="ko-KR" u="sng" baseline="0" dirty="0" smtClean="0"/>
                    </a:p>
                    <a:p>
                      <a:pPr latinLnBrk="1"/>
                      <a:r>
                        <a:rPr lang="en-US" altLang="ko-KR" u="none" baseline="0" dirty="0" smtClean="0"/>
                        <a:t>-</a:t>
                      </a:r>
                      <a:r>
                        <a:rPr lang="en-US" altLang="ko-KR" u="none" baseline="0" dirty="0" err="1" smtClean="0"/>
                        <a:t>weather:String</a:t>
                      </a:r>
                      <a:r>
                        <a:rPr lang="en-US" altLang="ko-KR" u="none" baseline="0" dirty="0" smtClean="0"/>
                        <a:t> &lt;&lt;</a:t>
                      </a:r>
                      <a:r>
                        <a:rPr lang="ko-KR" altLang="en-US" u="none" baseline="0" dirty="0" smtClean="0"/>
                        <a:t>날씨 정보</a:t>
                      </a:r>
                      <a:r>
                        <a:rPr lang="en-US" altLang="ko-KR" u="none" baseline="0" dirty="0" smtClean="0"/>
                        <a:t>&gt;&gt;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&lt;&lt;constructor&gt;&gt;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&lt;&lt;access</a:t>
                      </a:r>
                      <a:r>
                        <a:rPr lang="en-US" altLang="ko-KR" baseline="0" dirty="0" smtClean="0"/>
                        <a:t> method&gt;&gt;</a:t>
                      </a: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041339"/>
              </p:ext>
            </p:extLst>
          </p:nvPr>
        </p:nvGraphicFramePr>
        <p:xfrm>
          <a:off x="1691680" y="476672"/>
          <a:ext cx="5832648" cy="2473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3264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MonthDiaryVO</a:t>
                      </a:r>
                      <a:r>
                        <a:rPr lang="en-US" altLang="ko-KR" dirty="0" smtClean="0"/>
                        <a:t>&lt;&lt;</a:t>
                      </a:r>
                      <a:r>
                        <a:rPr lang="ko-KR" altLang="en-US" dirty="0" err="1" smtClean="0"/>
                        <a:t>한달치</a:t>
                      </a:r>
                      <a:r>
                        <a:rPr lang="ko-KR" altLang="en-US" dirty="0" smtClean="0"/>
                        <a:t> 일기정보</a:t>
                      </a:r>
                      <a:r>
                        <a:rPr lang="en-US" altLang="ko-KR" dirty="0" smtClean="0"/>
                        <a:t>&gt;&gt;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diarys:HashMap</a:t>
                      </a:r>
                      <a:r>
                        <a:rPr lang="en-US" altLang="ko-KR" dirty="0" smtClean="0"/>
                        <a:t>&lt;String,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DiaryVO</a:t>
                      </a:r>
                      <a:r>
                        <a:rPr lang="en-US" altLang="ko-KR" dirty="0" smtClean="0"/>
                        <a:t>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&lt;&lt;</a:t>
                      </a:r>
                      <a:r>
                        <a:rPr lang="ko-KR" altLang="en-US" baseline="0" dirty="0" smtClean="0"/>
                        <a:t>키</a:t>
                      </a:r>
                      <a:r>
                        <a:rPr lang="en-US" altLang="ko-KR" baseline="0" dirty="0" smtClean="0"/>
                        <a:t>:</a:t>
                      </a:r>
                      <a:r>
                        <a:rPr lang="ko-KR" altLang="en-US" baseline="0" dirty="0" smtClean="0"/>
                        <a:t>일</a:t>
                      </a:r>
                      <a:r>
                        <a:rPr lang="en-US" altLang="ko-KR" baseline="0" dirty="0" smtClean="0"/>
                        <a:t>&gt;&gt;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&lt;&lt;constructor&gt;&gt;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&lt;&lt;access</a:t>
                      </a:r>
                      <a:r>
                        <a:rPr lang="en-US" altLang="ko-KR" baseline="0" dirty="0" smtClean="0"/>
                        <a:t> method&gt;&gt;</a:t>
                      </a:r>
                      <a:endParaRPr lang="en-US" altLang="ko-KR" baseline="0" dirty="0"/>
                    </a:p>
                    <a:p>
                      <a:pPr latinLnBrk="1"/>
                      <a:r>
                        <a:rPr lang="en-US" altLang="ko-KR" baseline="0" dirty="0" smtClean="0"/>
                        <a:t>+put(</a:t>
                      </a:r>
                      <a:r>
                        <a:rPr lang="en-US" altLang="ko-KR" baseline="0" dirty="0" err="1" smtClean="0"/>
                        <a:t>day:String,addData:DiaryV</a:t>
                      </a:r>
                      <a:r>
                        <a:rPr lang="en-US" altLang="ko-KR" dirty="0" err="1" smtClean="0"/>
                        <a:t>O</a:t>
                      </a:r>
                      <a:r>
                        <a:rPr lang="en-US" altLang="ko-KR" baseline="0" dirty="0" smtClean="0"/>
                        <a:t>) +replace(</a:t>
                      </a:r>
                      <a:r>
                        <a:rPr lang="en-US" altLang="ko-KR" baseline="0" dirty="0" err="1" smtClean="0"/>
                        <a:t>day:String,replaceData:DiaryVO</a:t>
                      </a:r>
                      <a:r>
                        <a:rPr lang="en-US" altLang="ko-KR" baseline="0" dirty="0" smtClean="0"/>
                        <a:t>):</a:t>
                      </a:r>
                      <a:r>
                        <a:rPr lang="en-US" altLang="ko-KR" baseline="0" dirty="0" err="1" smtClean="0"/>
                        <a:t>boolean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+get(</a:t>
                      </a:r>
                      <a:r>
                        <a:rPr lang="en-US" altLang="ko-KR" baseline="0" dirty="0" err="1" smtClean="0"/>
                        <a:t>day:String</a:t>
                      </a:r>
                      <a:r>
                        <a:rPr lang="en-US" altLang="ko-KR" baseline="0" dirty="0" smtClean="0"/>
                        <a:t>):</a:t>
                      </a:r>
                      <a:r>
                        <a:rPr lang="en-US" altLang="ko-KR" baseline="0" dirty="0" err="1" smtClean="0"/>
                        <a:t>DiaryVO</a:t>
                      </a: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898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008491"/>
              </p:ext>
            </p:extLst>
          </p:nvPr>
        </p:nvGraphicFramePr>
        <p:xfrm>
          <a:off x="1115616" y="3356992"/>
          <a:ext cx="5400600" cy="2199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6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YearlyTotalVO</a:t>
                      </a:r>
                      <a:r>
                        <a:rPr lang="en-US" altLang="ko-KR" dirty="0" smtClean="0"/>
                        <a:t>&lt;&lt;</a:t>
                      </a:r>
                      <a:r>
                        <a:rPr lang="ko-KR" altLang="en-US" dirty="0" smtClean="0"/>
                        <a:t>연도 결산 정보</a:t>
                      </a:r>
                      <a:r>
                        <a:rPr lang="en-US" altLang="ko-KR" dirty="0" smtClean="0"/>
                        <a:t>&gt;&gt;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registerCategory:String</a:t>
                      </a:r>
                      <a:r>
                        <a:rPr lang="en-US" altLang="ko-KR" baseline="0" dirty="0" smtClean="0"/>
                        <a:t> &lt;&lt;</a:t>
                      </a:r>
                      <a:r>
                        <a:rPr lang="ko-KR" altLang="en-US" baseline="0" dirty="0" smtClean="0"/>
                        <a:t>등록카테고리</a:t>
                      </a:r>
                      <a:r>
                        <a:rPr lang="en-US" altLang="ko-KR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detailCategory:String</a:t>
                      </a:r>
                      <a:r>
                        <a:rPr lang="en-US" altLang="ko-KR" baseline="0" dirty="0" smtClean="0"/>
                        <a:t> &lt;&lt;</a:t>
                      </a:r>
                      <a:r>
                        <a:rPr lang="ko-KR" altLang="en-US" baseline="0" dirty="0" smtClean="0"/>
                        <a:t>상세카테고리</a:t>
                      </a:r>
                      <a:r>
                        <a:rPr lang="en-US" altLang="ko-KR" baseline="0" dirty="0" smtClean="0"/>
                        <a:t>&gt;&gt;</a:t>
                      </a:r>
                      <a:endParaRPr lang="en-US" altLang="ko-KR" u="sng" baseline="0" dirty="0" smtClean="0"/>
                    </a:p>
                    <a:p>
                      <a:pPr latinLnBrk="1"/>
                      <a:r>
                        <a:rPr lang="en-US" altLang="ko-KR" u="none" baseline="0" dirty="0" smtClean="0"/>
                        <a:t>-</a:t>
                      </a:r>
                      <a:r>
                        <a:rPr lang="en-US" altLang="ko-KR" u="none" baseline="0" dirty="0" err="1" smtClean="0"/>
                        <a:t>amount:String</a:t>
                      </a:r>
                      <a:r>
                        <a:rPr lang="en-US" altLang="ko-KR" u="none" baseline="0" dirty="0" smtClean="0"/>
                        <a:t> &lt;&lt;</a:t>
                      </a:r>
                      <a:r>
                        <a:rPr lang="ko-KR" altLang="en-US" u="none" baseline="0" dirty="0" smtClean="0"/>
                        <a:t>카테고리 총액</a:t>
                      </a:r>
                      <a:r>
                        <a:rPr lang="en-US" altLang="ko-KR" u="none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u="none" baseline="0" dirty="0" smtClean="0"/>
                        <a:t>-</a:t>
                      </a:r>
                      <a:r>
                        <a:rPr lang="en-US" altLang="ko-KR" u="none" baseline="0" dirty="0" err="1" smtClean="0"/>
                        <a:t>percent:String</a:t>
                      </a:r>
                      <a:r>
                        <a:rPr lang="en-US" altLang="ko-KR" u="none" baseline="0" dirty="0" smtClean="0"/>
                        <a:t> &lt;&lt;</a:t>
                      </a:r>
                      <a:r>
                        <a:rPr lang="ko-KR" altLang="en-US" u="none" baseline="0" dirty="0" smtClean="0"/>
                        <a:t>사용비율</a:t>
                      </a:r>
                      <a:r>
                        <a:rPr lang="en-US" altLang="ko-KR" u="none" baseline="0" dirty="0" smtClean="0"/>
                        <a:t>&gt;&gt;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&lt;&lt;constructor&gt;&gt;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&lt;&lt;access</a:t>
                      </a:r>
                      <a:r>
                        <a:rPr lang="en-US" altLang="ko-KR" baseline="0" dirty="0" smtClean="0"/>
                        <a:t> method&gt;&gt;</a:t>
                      </a: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70197"/>
              </p:ext>
            </p:extLst>
          </p:nvPr>
        </p:nvGraphicFramePr>
        <p:xfrm>
          <a:off x="323528" y="548680"/>
          <a:ext cx="7848872" cy="220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887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FiveYearlyTotalVO</a:t>
                      </a:r>
                      <a:r>
                        <a:rPr lang="en-US" altLang="ko-KR" dirty="0" smtClean="0"/>
                        <a:t>&lt;&lt;5</a:t>
                      </a:r>
                      <a:r>
                        <a:rPr lang="ko-KR" altLang="en-US" dirty="0" smtClean="0"/>
                        <a:t>년치 연도 결산 정보</a:t>
                      </a:r>
                      <a:r>
                        <a:rPr lang="en-US" altLang="ko-KR" dirty="0" smtClean="0"/>
                        <a:t>&gt;&gt;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years:HashMap</a:t>
                      </a:r>
                      <a:r>
                        <a:rPr lang="en-US" altLang="ko-KR" dirty="0" smtClean="0"/>
                        <a:t>&lt;String,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LinkedList</a:t>
                      </a:r>
                      <a:r>
                        <a:rPr lang="en-US" altLang="ko-KR" baseline="0" dirty="0" smtClean="0"/>
                        <a:t>&lt;</a:t>
                      </a:r>
                      <a:r>
                        <a:rPr lang="en-US" altLang="ko-KR" baseline="0" dirty="0" err="1" smtClean="0"/>
                        <a:t>YearlyTotalVO</a:t>
                      </a:r>
                      <a:r>
                        <a:rPr lang="en-US" altLang="ko-KR" baseline="0" dirty="0" smtClean="0"/>
                        <a:t>&gt;&gt; &lt;&lt;</a:t>
                      </a:r>
                      <a:r>
                        <a:rPr lang="ko-KR" altLang="en-US" baseline="0" dirty="0" smtClean="0"/>
                        <a:t>키</a:t>
                      </a:r>
                      <a:r>
                        <a:rPr lang="en-US" altLang="ko-KR" baseline="0" dirty="0" smtClean="0"/>
                        <a:t>:</a:t>
                      </a:r>
                      <a:r>
                        <a:rPr lang="ko-KR" altLang="en-US" baseline="0" dirty="0" smtClean="0"/>
                        <a:t>년</a:t>
                      </a:r>
                      <a:r>
                        <a:rPr lang="en-US" altLang="ko-KR" baseline="0" dirty="0" smtClean="0"/>
                        <a:t>&gt;&gt;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&lt;&lt;constructor&gt;&gt;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&lt;&lt;access</a:t>
                      </a:r>
                      <a:r>
                        <a:rPr lang="en-US" altLang="ko-KR" baseline="0" dirty="0" smtClean="0"/>
                        <a:t> method&gt;&gt;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+get(</a:t>
                      </a:r>
                      <a:r>
                        <a:rPr lang="en-US" altLang="ko-KR" baseline="0" dirty="0" err="1" smtClean="0"/>
                        <a:t>year:String</a:t>
                      </a:r>
                      <a:r>
                        <a:rPr lang="en-US" altLang="ko-KR" baseline="0" dirty="0" smtClean="0"/>
                        <a:t>):</a:t>
                      </a:r>
                      <a:r>
                        <a:rPr lang="en-US" altLang="ko-KR" baseline="0" dirty="0" err="1" smtClean="0"/>
                        <a:t>LinkedList</a:t>
                      </a:r>
                      <a:r>
                        <a:rPr lang="en-US" altLang="ko-KR" baseline="0" dirty="0" smtClean="0"/>
                        <a:t>&lt;</a:t>
                      </a:r>
                      <a:r>
                        <a:rPr lang="en-US" altLang="ko-KR" baseline="0" dirty="0" err="1" smtClean="0"/>
                        <a:t>CashBookDetailVO</a:t>
                      </a:r>
                      <a:r>
                        <a:rPr lang="en-US" altLang="ko-KR" baseline="0" dirty="0" smtClean="0"/>
                        <a:t>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//</a:t>
                      </a:r>
                      <a:r>
                        <a:rPr lang="ko-KR" altLang="en-US" baseline="0" dirty="0" smtClean="0"/>
                        <a:t>수입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지출 총액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+get(</a:t>
                      </a:r>
                      <a:r>
                        <a:rPr lang="en-US" altLang="ko-KR" baseline="0" dirty="0" err="1" smtClean="0"/>
                        <a:t>year:String,import:int,export:int</a:t>
                      </a:r>
                      <a:r>
                        <a:rPr lang="en-US" altLang="ko-KR" baseline="0" dirty="0" smtClean="0"/>
                        <a:t>):</a:t>
                      </a:r>
                      <a:r>
                        <a:rPr lang="en-US" altLang="ko-KR" baseline="0" dirty="0" err="1" smtClean="0"/>
                        <a:t>LinkedList</a:t>
                      </a:r>
                      <a:r>
                        <a:rPr lang="en-US" altLang="ko-KR" baseline="0" dirty="0" smtClean="0"/>
                        <a:t>&lt;</a:t>
                      </a:r>
                      <a:r>
                        <a:rPr lang="en-US" altLang="ko-KR" baseline="0" dirty="0" err="1" smtClean="0"/>
                        <a:t>CashBookDetailVO</a:t>
                      </a:r>
                      <a:r>
                        <a:rPr lang="en-US" altLang="ko-KR" baseline="0" dirty="0" smtClean="0"/>
                        <a:t>&gt;</a:t>
                      </a: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26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344147"/>
              </p:ext>
            </p:extLst>
          </p:nvPr>
        </p:nvGraphicFramePr>
        <p:xfrm>
          <a:off x="683568" y="3191374"/>
          <a:ext cx="5256584" cy="26927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6584"/>
              </a:tblGrid>
              <a:tr h="5896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PocketMoneyVO</a:t>
                      </a:r>
                      <a:r>
                        <a:rPr lang="en-US" altLang="ko-KR" dirty="0" smtClean="0"/>
                        <a:t>&lt;&lt;</a:t>
                      </a:r>
                      <a:r>
                        <a:rPr lang="ko-KR" altLang="en-US" dirty="0" smtClean="0"/>
                        <a:t>한 개의 용돈 정보</a:t>
                      </a:r>
                      <a:r>
                        <a:rPr lang="en-US" altLang="ko-KR" dirty="0" smtClean="0"/>
                        <a:t>&gt;&gt;</a:t>
                      </a:r>
                      <a:endParaRPr lang="ko-KR" altLang="en-US" dirty="0"/>
                    </a:p>
                  </a:txBody>
                  <a:tcPr/>
                </a:tc>
              </a:tr>
              <a:tr h="13478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&lt;&lt;</a:t>
                      </a:r>
                      <a:r>
                        <a:rPr lang="ko-KR" altLang="en-US" baseline="0" dirty="0" smtClean="0"/>
                        <a:t>일 정보는 키 값으로 가짐 </a:t>
                      </a:r>
                      <a:r>
                        <a:rPr lang="en-US" altLang="ko-KR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category:String</a:t>
                      </a:r>
                      <a:r>
                        <a:rPr lang="en-US" altLang="ko-KR" baseline="0" dirty="0" smtClean="0"/>
                        <a:t> &lt;&lt;</a:t>
                      </a:r>
                      <a:r>
                        <a:rPr lang="ko-KR" altLang="en-US" baseline="0" dirty="0" smtClean="0"/>
                        <a:t>카테고리</a:t>
                      </a:r>
                      <a:r>
                        <a:rPr lang="en-US" altLang="ko-KR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amount:String</a:t>
                      </a:r>
                      <a:r>
                        <a:rPr lang="en-US" altLang="ko-KR" baseline="0" dirty="0" smtClean="0"/>
                        <a:t> &lt;&lt;</a:t>
                      </a:r>
                      <a:r>
                        <a:rPr lang="ko-KR" altLang="en-US" baseline="0" dirty="0" smtClean="0"/>
                        <a:t>금액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부모</a:t>
                      </a:r>
                      <a:r>
                        <a:rPr lang="en-US" altLang="ko-KR" baseline="0" dirty="0" smtClean="0"/>
                        <a:t>:</a:t>
                      </a:r>
                      <a:r>
                        <a:rPr lang="ko-KR" altLang="en-US" baseline="0" dirty="0" smtClean="0"/>
                        <a:t>지급금액</a:t>
                      </a:r>
                      <a:r>
                        <a:rPr lang="en-US" altLang="ko-KR" baseline="0" dirty="0" smtClean="0"/>
                        <a:t>)&gt;&gt;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content:String</a:t>
                      </a:r>
                      <a:r>
                        <a:rPr lang="en-US" altLang="ko-KR" baseline="0" dirty="0" smtClean="0"/>
                        <a:t> &lt;&lt;</a:t>
                      </a:r>
                      <a:r>
                        <a:rPr lang="ko-KR" altLang="en-US" baseline="0" dirty="0" smtClean="0"/>
                        <a:t>내용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부모</a:t>
                      </a:r>
                      <a:r>
                        <a:rPr lang="en-US" altLang="ko-KR" baseline="0" dirty="0" smtClean="0"/>
                        <a:t>:</a:t>
                      </a:r>
                      <a:r>
                        <a:rPr lang="ko-KR" altLang="en-US" baseline="0" dirty="0" smtClean="0"/>
                        <a:t>지급</a:t>
                      </a:r>
                      <a:r>
                        <a:rPr lang="en-US" altLang="ko-KR" baseline="0" dirty="0" smtClean="0"/>
                        <a:t>&amp;</a:t>
                      </a:r>
                      <a:r>
                        <a:rPr lang="ko-KR" altLang="en-US" baseline="0" dirty="0" smtClean="0"/>
                        <a:t>미지급</a:t>
                      </a:r>
                      <a:r>
                        <a:rPr lang="en-US" altLang="ko-KR" baseline="0" dirty="0" smtClean="0"/>
                        <a:t>)&gt;&gt;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isReceived:String</a:t>
                      </a:r>
                      <a:r>
                        <a:rPr lang="en-US" altLang="ko-KR" baseline="0" dirty="0" smtClean="0"/>
                        <a:t> &lt;&lt;</a:t>
                      </a:r>
                      <a:r>
                        <a:rPr lang="ko-KR" altLang="en-US" baseline="0" dirty="0" smtClean="0"/>
                        <a:t>지급여부</a:t>
                      </a:r>
                      <a:r>
                        <a:rPr lang="en-US" altLang="ko-KR" baseline="0" dirty="0" smtClean="0"/>
                        <a:t>&gt;&gt;</a:t>
                      </a:r>
                    </a:p>
                  </a:txBody>
                  <a:tcPr/>
                </a:tc>
              </a:tr>
              <a:tr h="5896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&lt;&lt;constructor&gt;&gt;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&lt;&lt;access</a:t>
                      </a:r>
                      <a:r>
                        <a:rPr lang="en-US" altLang="ko-KR" baseline="0" dirty="0" smtClean="0"/>
                        <a:t> method&gt;&gt;</a:t>
                      </a: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156445"/>
              </p:ext>
            </p:extLst>
          </p:nvPr>
        </p:nvGraphicFramePr>
        <p:xfrm>
          <a:off x="611560" y="764704"/>
          <a:ext cx="7344816" cy="193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44816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MonthPocketMoneyVO</a:t>
                      </a:r>
                      <a:r>
                        <a:rPr lang="en-US" altLang="ko-KR" dirty="0" smtClean="0"/>
                        <a:t>&lt;&lt;</a:t>
                      </a:r>
                      <a:r>
                        <a:rPr lang="ko-KR" altLang="en-US" dirty="0" smtClean="0"/>
                        <a:t>월 용돈 내역 정보</a:t>
                      </a:r>
                      <a:r>
                        <a:rPr lang="en-US" altLang="ko-KR" dirty="0" smtClean="0"/>
                        <a:t>&gt;&gt; 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pocketInfos</a:t>
                      </a:r>
                      <a:r>
                        <a:rPr lang="en-US" altLang="ko-KR" dirty="0" smtClean="0"/>
                        <a:t>: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HashMap</a:t>
                      </a:r>
                      <a:r>
                        <a:rPr lang="en-US" altLang="ko-KR" baseline="0" dirty="0" smtClean="0"/>
                        <a:t>&lt;</a:t>
                      </a:r>
                      <a:r>
                        <a:rPr lang="en-US" altLang="ko-KR" dirty="0" smtClean="0"/>
                        <a:t>String, </a:t>
                      </a:r>
                      <a:r>
                        <a:rPr lang="en-US" altLang="ko-KR" dirty="0" err="1" smtClean="0"/>
                        <a:t>PocketMoneyVO</a:t>
                      </a:r>
                      <a:r>
                        <a:rPr lang="en-US" altLang="ko-KR" dirty="0" smtClean="0"/>
                        <a:t>&gt; &lt;&lt;</a:t>
                      </a:r>
                      <a:r>
                        <a:rPr lang="ko-KR" altLang="en-US" dirty="0" smtClean="0"/>
                        <a:t>키</a:t>
                      </a:r>
                      <a:r>
                        <a:rPr lang="en-US" altLang="ko-KR" dirty="0" smtClean="0"/>
                        <a:t>:</a:t>
                      </a:r>
                      <a:r>
                        <a:rPr lang="ko-KR" altLang="en-US" dirty="0" smtClean="0"/>
                        <a:t>일</a:t>
                      </a:r>
                      <a:r>
                        <a:rPr lang="en-US" altLang="ko-KR" dirty="0" smtClean="0"/>
                        <a:t>&gt;&gt;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&lt;&lt;constructor&gt;&gt;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&lt;&lt;access</a:t>
                      </a:r>
                      <a:r>
                        <a:rPr lang="en-US" altLang="ko-KR" baseline="0" dirty="0" smtClean="0"/>
                        <a:t> method&gt;&gt;</a:t>
                      </a:r>
                      <a:endParaRPr lang="en-US" altLang="ko-KR" baseline="0" dirty="0"/>
                    </a:p>
                    <a:p>
                      <a:pPr latinLnBrk="1"/>
                      <a:r>
                        <a:rPr lang="en-US" altLang="ko-KR" baseline="0" dirty="0" smtClean="0"/>
                        <a:t>+put(</a:t>
                      </a:r>
                      <a:r>
                        <a:rPr lang="en-US" altLang="ko-KR" baseline="0" dirty="0" err="1" smtClean="0"/>
                        <a:t>day:String,addData:PocketMoneyVO</a:t>
                      </a:r>
                      <a:r>
                        <a:rPr lang="en-US" altLang="ko-KR" baseline="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+get(</a:t>
                      </a:r>
                      <a:r>
                        <a:rPr lang="en-US" altLang="ko-KR" baseline="0" dirty="0" err="1" smtClean="0"/>
                        <a:t>day:String</a:t>
                      </a:r>
                      <a:r>
                        <a:rPr lang="en-US" altLang="ko-KR" baseline="0" dirty="0" smtClean="0"/>
                        <a:t>):</a:t>
                      </a:r>
                      <a:r>
                        <a:rPr lang="en-US" altLang="ko-KR" baseline="0" dirty="0" err="1" smtClean="0"/>
                        <a:t>PocketMoneyVO</a:t>
                      </a: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868144" y="3501008"/>
            <a:ext cx="315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용돈 요청 기간은 </a:t>
            </a:r>
            <a:r>
              <a:rPr lang="en-US" altLang="ko-KR" dirty="0" smtClean="0"/>
              <a:t>27</a:t>
            </a:r>
            <a:r>
              <a:rPr lang="ko-KR" altLang="en-US" dirty="0" smtClean="0"/>
              <a:t>일까지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613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307109"/>
              </p:ext>
            </p:extLst>
          </p:nvPr>
        </p:nvGraphicFramePr>
        <p:xfrm>
          <a:off x="1691680" y="2132856"/>
          <a:ext cx="5400600" cy="2199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6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SavingGoalVO</a:t>
                      </a:r>
                      <a:r>
                        <a:rPr lang="en-US" altLang="ko-KR" dirty="0" smtClean="0"/>
                        <a:t>&lt;&lt;</a:t>
                      </a:r>
                      <a:r>
                        <a:rPr lang="ko-KR" altLang="en-US" dirty="0" smtClean="0"/>
                        <a:t>저축 목표 정보</a:t>
                      </a:r>
                      <a:r>
                        <a:rPr lang="en-US" altLang="ko-KR" dirty="0" smtClean="0"/>
                        <a:t>&gt;&gt;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startDate:String</a:t>
                      </a:r>
                      <a:r>
                        <a:rPr lang="en-US" altLang="ko-KR" dirty="0" smtClean="0"/>
                        <a:t>[]</a:t>
                      </a:r>
                      <a:r>
                        <a:rPr lang="en-US" altLang="ko-KR" baseline="0" dirty="0" smtClean="0"/>
                        <a:t> &lt;&lt;</a:t>
                      </a:r>
                      <a:r>
                        <a:rPr lang="ko-KR" altLang="en-US" baseline="0" dirty="0" smtClean="0"/>
                        <a:t>년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월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일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시작일</a:t>
                      </a:r>
                      <a:r>
                        <a:rPr lang="en-US" altLang="ko-KR" baseline="0" dirty="0" smtClean="0"/>
                        <a:t>)&gt;&gt;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goalTitle:String</a:t>
                      </a:r>
                      <a:r>
                        <a:rPr lang="en-US" altLang="ko-KR" baseline="0" dirty="0" smtClean="0"/>
                        <a:t> &lt;&lt;</a:t>
                      </a:r>
                      <a:r>
                        <a:rPr lang="ko-KR" altLang="en-US" baseline="0" dirty="0" smtClean="0"/>
                        <a:t>목표 제목</a:t>
                      </a:r>
                      <a:r>
                        <a:rPr lang="en-US" altLang="ko-KR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goalAmount:String</a:t>
                      </a:r>
                      <a:r>
                        <a:rPr lang="en-US" altLang="ko-KR" baseline="0" dirty="0" smtClean="0"/>
                        <a:t> &lt;&lt;</a:t>
                      </a:r>
                      <a:r>
                        <a:rPr lang="ko-KR" altLang="en-US" baseline="0" dirty="0" smtClean="0"/>
                        <a:t>목표 금액</a:t>
                      </a:r>
                      <a:r>
                        <a:rPr lang="en-US" altLang="ko-KR" baseline="0" dirty="0" smtClean="0"/>
                        <a:t>&gt;&gt;</a:t>
                      </a:r>
                      <a:endParaRPr lang="en-US" altLang="ko-KR" u="sng" baseline="0" dirty="0" smtClean="0"/>
                    </a:p>
                    <a:p>
                      <a:pPr latinLnBrk="1"/>
                      <a:r>
                        <a:rPr lang="en-US" altLang="ko-KR" u="none" baseline="0" dirty="0" smtClean="0"/>
                        <a:t>-</a:t>
                      </a:r>
                      <a:r>
                        <a:rPr lang="en-US" altLang="ko-KR" u="none" baseline="0" dirty="0" err="1" smtClean="0"/>
                        <a:t>successRate:String</a:t>
                      </a:r>
                      <a:r>
                        <a:rPr lang="en-US" altLang="ko-KR" u="none" baseline="0" dirty="0" smtClean="0"/>
                        <a:t> &lt;&lt;</a:t>
                      </a:r>
                      <a:r>
                        <a:rPr lang="ko-KR" altLang="en-US" u="none" baseline="0" dirty="0" err="1" smtClean="0"/>
                        <a:t>달성율</a:t>
                      </a:r>
                      <a:r>
                        <a:rPr lang="en-US" altLang="ko-KR" u="none" baseline="0" dirty="0" smtClean="0"/>
                        <a:t>&gt;&gt;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&lt;&lt;constructor&gt;&gt;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&lt;&lt;access</a:t>
                      </a:r>
                      <a:r>
                        <a:rPr lang="en-US" altLang="ko-KR" baseline="0" dirty="0" smtClean="0"/>
                        <a:t> method&gt;&gt;</a:t>
                      </a: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24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730462"/>
              </p:ext>
            </p:extLst>
          </p:nvPr>
        </p:nvGraphicFramePr>
        <p:xfrm>
          <a:off x="3635896" y="3284984"/>
          <a:ext cx="5256584" cy="344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6584"/>
              </a:tblGrid>
              <a:tr h="3291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MemberVO</a:t>
                      </a:r>
                      <a:r>
                        <a:rPr lang="en-US" altLang="ko-KR" sz="1600" dirty="0" smtClean="0"/>
                        <a:t>&lt;&lt;</a:t>
                      </a:r>
                      <a:r>
                        <a:rPr lang="ko-KR" altLang="en-US" sz="1600" dirty="0" smtClean="0"/>
                        <a:t>회원 정보</a:t>
                      </a:r>
                      <a:r>
                        <a:rPr lang="en-US" altLang="ko-KR" sz="1600" dirty="0" smtClean="0"/>
                        <a:t>&gt;&gt;</a:t>
                      </a:r>
                      <a:endParaRPr lang="ko-KR" altLang="en-US" sz="1600" dirty="0"/>
                    </a:p>
                  </a:txBody>
                  <a:tcPr/>
                </a:tc>
              </a:tr>
              <a:tr h="25161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-</a:t>
                      </a:r>
                      <a:r>
                        <a:rPr lang="en-US" altLang="ko-KR" sz="1600" dirty="0" err="1" smtClean="0"/>
                        <a:t>registerDate:String</a:t>
                      </a:r>
                      <a:r>
                        <a:rPr lang="en-US" altLang="ko-KR" sz="1600" dirty="0" smtClean="0"/>
                        <a:t>[]</a:t>
                      </a:r>
                      <a:r>
                        <a:rPr lang="en-US" altLang="ko-KR" sz="1600" baseline="0" dirty="0" smtClean="0"/>
                        <a:t> &lt;&lt;</a:t>
                      </a:r>
                      <a:r>
                        <a:rPr lang="ko-KR" altLang="en-US" sz="1600" baseline="0" dirty="0" smtClean="0"/>
                        <a:t>년</a:t>
                      </a:r>
                      <a:r>
                        <a:rPr lang="en-US" altLang="ko-KR" sz="1600" baseline="0" dirty="0" smtClean="0"/>
                        <a:t>,</a:t>
                      </a:r>
                      <a:r>
                        <a:rPr lang="ko-KR" altLang="en-US" sz="1600" baseline="0" dirty="0" smtClean="0"/>
                        <a:t>월</a:t>
                      </a:r>
                      <a:r>
                        <a:rPr lang="en-US" altLang="ko-KR" sz="1600" baseline="0" dirty="0" smtClean="0"/>
                        <a:t>,</a:t>
                      </a:r>
                      <a:r>
                        <a:rPr lang="ko-KR" altLang="en-US" sz="1600" baseline="0" dirty="0" smtClean="0"/>
                        <a:t>일</a:t>
                      </a:r>
                      <a:r>
                        <a:rPr lang="en-US" altLang="ko-KR" sz="1600" baseline="0" dirty="0" smtClean="0"/>
                        <a:t>(</a:t>
                      </a:r>
                      <a:r>
                        <a:rPr lang="ko-KR" altLang="en-US" sz="1600" baseline="0" dirty="0" smtClean="0"/>
                        <a:t>등록일</a:t>
                      </a:r>
                      <a:r>
                        <a:rPr lang="en-US" altLang="ko-KR" sz="1600" baseline="0" dirty="0" smtClean="0"/>
                        <a:t>)&gt;&gt;</a:t>
                      </a:r>
                    </a:p>
                    <a:p>
                      <a:pPr latinLnBrk="1"/>
                      <a:r>
                        <a:rPr lang="en-US" altLang="ko-KR" sz="1600" baseline="0" dirty="0" smtClean="0"/>
                        <a:t>-</a:t>
                      </a:r>
                      <a:r>
                        <a:rPr lang="en-US" altLang="ko-KR" sz="1600" baseline="0" dirty="0" err="1" smtClean="0"/>
                        <a:t>id:String</a:t>
                      </a:r>
                      <a:r>
                        <a:rPr lang="en-US" altLang="ko-KR" sz="1600" baseline="0" dirty="0" smtClean="0"/>
                        <a:t> &lt;&lt;</a:t>
                      </a:r>
                      <a:r>
                        <a:rPr lang="ko-KR" altLang="en-US" sz="1600" baseline="0" dirty="0" smtClean="0"/>
                        <a:t>아이디</a:t>
                      </a:r>
                      <a:r>
                        <a:rPr lang="en-US" altLang="ko-KR" sz="1600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sz="1600" baseline="0" dirty="0" smtClean="0"/>
                        <a:t>-</a:t>
                      </a:r>
                      <a:r>
                        <a:rPr lang="en-US" altLang="ko-KR" sz="1600" baseline="0" dirty="0" err="1" smtClean="0"/>
                        <a:t>password:String</a:t>
                      </a:r>
                      <a:r>
                        <a:rPr lang="en-US" altLang="ko-KR" sz="1600" baseline="0" dirty="0" smtClean="0"/>
                        <a:t> &lt;&lt;</a:t>
                      </a:r>
                      <a:r>
                        <a:rPr lang="ko-KR" altLang="en-US" sz="1600" baseline="0" dirty="0" smtClean="0"/>
                        <a:t>비밀번호</a:t>
                      </a:r>
                      <a:r>
                        <a:rPr lang="en-US" altLang="ko-KR" sz="1600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sz="1600" baseline="0" dirty="0" smtClean="0"/>
                        <a:t>-</a:t>
                      </a:r>
                      <a:r>
                        <a:rPr lang="en-US" altLang="ko-KR" sz="1600" baseline="0" dirty="0" err="1" smtClean="0"/>
                        <a:t>familyCode:String</a:t>
                      </a:r>
                      <a:r>
                        <a:rPr lang="en-US" altLang="ko-KR" sz="1600" baseline="0" dirty="0" smtClean="0"/>
                        <a:t> &lt;&lt;</a:t>
                      </a:r>
                      <a:r>
                        <a:rPr lang="ko-KR" altLang="en-US" sz="1600" baseline="0" dirty="0" smtClean="0"/>
                        <a:t>가족코드</a:t>
                      </a:r>
                      <a:r>
                        <a:rPr lang="en-US" altLang="ko-KR" sz="1600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sz="1600" baseline="0" dirty="0" smtClean="0"/>
                        <a:t>-</a:t>
                      </a:r>
                      <a:r>
                        <a:rPr lang="en-US" altLang="ko-KR" sz="1600" baseline="0" dirty="0" err="1" smtClean="0"/>
                        <a:t>registerCode:String</a:t>
                      </a:r>
                      <a:r>
                        <a:rPr lang="en-US" altLang="ko-KR" sz="1600" baseline="0" dirty="0" smtClean="0"/>
                        <a:t> &lt;&lt;</a:t>
                      </a:r>
                      <a:r>
                        <a:rPr lang="ko-KR" altLang="en-US" sz="1600" baseline="0" dirty="0" smtClean="0"/>
                        <a:t>등록코드</a:t>
                      </a:r>
                      <a:r>
                        <a:rPr lang="en-US" altLang="ko-KR" sz="1600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sz="1600" baseline="0" dirty="0" smtClean="0"/>
                        <a:t>-</a:t>
                      </a:r>
                      <a:r>
                        <a:rPr lang="en-US" altLang="ko-KR" sz="1600" baseline="0" dirty="0" err="1" smtClean="0"/>
                        <a:t>name:String</a:t>
                      </a:r>
                      <a:r>
                        <a:rPr lang="en-US" altLang="ko-KR" sz="1600" baseline="0" dirty="0" smtClean="0"/>
                        <a:t> &lt;&lt;</a:t>
                      </a:r>
                      <a:r>
                        <a:rPr lang="ko-KR" altLang="en-US" sz="1600" baseline="0" dirty="0" smtClean="0"/>
                        <a:t>이름</a:t>
                      </a:r>
                      <a:r>
                        <a:rPr lang="en-US" altLang="ko-KR" sz="1600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sz="1600" baseline="0" dirty="0" smtClean="0"/>
                        <a:t>-</a:t>
                      </a:r>
                      <a:r>
                        <a:rPr lang="en-US" altLang="ko-KR" sz="1600" baseline="0" dirty="0" err="1" smtClean="0"/>
                        <a:t>birthDate:String</a:t>
                      </a:r>
                      <a:r>
                        <a:rPr lang="en-US" altLang="ko-KR" sz="1600" baseline="0" dirty="0" smtClean="0"/>
                        <a:t>[] &lt;&lt;</a:t>
                      </a:r>
                      <a:r>
                        <a:rPr lang="ko-KR" altLang="en-US" sz="1600" baseline="0" dirty="0" smtClean="0"/>
                        <a:t>생년월일</a:t>
                      </a:r>
                      <a:r>
                        <a:rPr lang="en-US" altLang="ko-KR" sz="1600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sz="1600" baseline="0" dirty="0" smtClean="0"/>
                        <a:t>-</a:t>
                      </a:r>
                      <a:r>
                        <a:rPr lang="en-US" altLang="ko-KR" sz="1600" baseline="0" dirty="0" err="1" smtClean="0"/>
                        <a:t>email:String</a:t>
                      </a:r>
                      <a:r>
                        <a:rPr lang="en-US" altLang="ko-KR" sz="1600" baseline="0" dirty="0" smtClean="0"/>
                        <a:t> &lt;&lt;</a:t>
                      </a:r>
                      <a:r>
                        <a:rPr lang="ko-KR" altLang="en-US" sz="1600" baseline="0" dirty="0" err="1" smtClean="0"/>
                        <a:t>이메일</a:t>
                      </a:r>
                      <a:r>
                        <a:rPr lang="en-US" altLang="ko-KR" sz="1600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sz="1600" baseline="0" dirty="0" smtClean="0"/>
                        <a:t>-</a:t>
                      </a:r>
                      <a:r>
                        <a:rPr lang="en-US" altLang="ko-KR" sz="1600" baseline="0" dirty="0" err="1" smtClean="0"/>
                        <a:t>passwordQ:String</a:t>
                      </a:r>
                      <a:r>
                        <a:rPr lang="en-US" altLang="ko-KR" sz="1600" baseline="0" dirty="0" smtClean="0"/>
                        <a:t> &lt;&lt;</a:t>
                      </a:r>
                      <a:r>
                        <a:rPr lang="ko-KR" altLang="en-US" sz="1600" baseline="0" dirty="0" smtClean="0"/>
                        <a:t>비번질문</a:t>
                      </a:r>
                      <a:r>
                        <a:rPr lang="en-US" altLang="ko-KR" sz="1600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sz="1600" baseline="0" dirty="0" smtClean="0"/>
                        <a:t>-</a:t>
                      </a:r>
                      <a:r>
                        <a:rPr lang="en-US" altLang="ko-KR" sz="1600" baseline="0" dirty="0" err="1" smtClean="0"/>
                        <a:t>passwordA:String</a:t>
                      </a:r>
                      <a:r>
                        <a:rPr lang="en-US" altLang="ko-KR" sz="1600" baseline="0" dirty="0" smtClean="0"/>
                        <a:t> &lt;&lt;</a:t>
                      </a:r>
                      <a:r>
                        <a:rPr lang="ko-KR" altLang="en-US" sz="1600" baseline="0" dirty="0" err="1" smtClean="0"/>
                        <a:t>비번질문답</a:t>
                      </a:r>
                      <a:r>
                        <a:rPr lang="en-US" altLang="ko-KR" sz="1600" baseline="0" dirty="0" smtClean="0"/>
                        <a:t>&gt;&gt;</a:t>
                      </a:r>
                    </a:p>
                  </a:txBody>
                  <a:tcPr/>
                </a:tc>
              </a:tr>
              <a:tr h="5681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&lt;&lt;constructor&gt;&gt;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&lt;&lt;access</a:t>
                      </a:r>
                      <a:r>
                        <a:rPr lang="en-US" altLang="ko-KR" sz="1600" baseline="0" dirty="0" smtClean="0"/>
                        <a:t> method&gt;&gt;</a:t>
                      </a:r>
                      <a:endParaRPr lang="ko-KR" altLang="en-US" sz="16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033650"/>
              </p:ext>
            </p:extLst>
          </p:nvPr>
        </p:nvGraphicFramePr>
        <p:xfrm>
          <a:off x="-22990" y="-22501"/>
          <a:ext cx="8208912" cy="332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8912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MemberManager</a:t>
                      </a:r>
                      <a:r>
                        <a:rPr lang="en-US" altLang="ko-KR" sz="1400" dirty="0" smtClean="0"/>
                        <a:t>&lt;&lt;</a:t>
                      </a:r>
                      <a:r>
                        <a:rPr lang="ko-KR" altLang="en-US" sz="1400" dirty="0" smtClean="0"/>
                        <a:t>가족 회원 정보</a:t>
                      </a:r>
                      <a:r>
                        <a:rPr lang="en-US" altLang="ko-KR" sz="1400" dirty="0" smtClean="0"/>
                        <a:t>&gt;&gt;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-members: </a:t>
                      </a:r>
                      <a:r>
                        <a:rPr lang="en-US" altLang="ko-KR" sz="1400" dirty="0" err="1" smtClean="0"/>
                        <a:t>HashMap</a:t>
                      </a:r>
                      <a:r>
                        <a:rPr lang="en-US" altLang="ko-KR" sz="1400" dirty="0" smtClean="0"/>
                        <a:t>&lt;String, </a:t>
                      </a:r>
                      <a:r>
                        <a:rPr lang="en-US" altLang="ko-KR" sz="1400" dirty="0" err="1" smtClean="0"/>
                        <a:t>MemberVO</a:t>
                      </a:r>
                      <a:r>
                        <a:rPr lang="en-US" altLang="ko-KR" sz="1400" dirty="0" smtClean="0"/>
                        <a:t>&gt;&gt;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/>
                        <a:t>-</a:t>
                      </a:r>
                      <a:r>
                        <a:rPr lang="en-US" altLang="ko-KR" sz="1400" baseline="0" dirty="0" err="1" smtClean="0"/>
                        <a:t>memberDAO</a:t>
                      </a:r>
                      <a:r>
                        <a:rPr lang="en-US" altLang="ko-KR" sz="1400" baseline="0" dirty="0" smtClean="0"/>
                        <a:t>: </a:t>
                      </a:r>
                      <a:r>
                        <a:rPr lang="en-US" altLang="ko-KR" sz="1400" baseline="0" dirty="0" err="1" smtClean="0"/>
                        <a:t>MemberDAO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&lt;&lt;constructor&gt;&gt;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&lt;&lt;access</a:t>
                      </a:r>
                      <a:r>
                        <a:rPr lang="en-US" altLang="ko-KR" sz="1400" baseline="0" dirty="0" smtClean="0"/>
                        <a:t> method&gt;&gt;</a:t>
                      </a:r>
                    </a:p>
                    <a:p>
                      <a:pPr latinLnBrk="1"/>
                      <a:r>
                        <a:rPr lang="en-US" altLang="ko-KR" sz="1400" baseline="0" dirty="0" smtClean="0"/>
                        <a:t>+put(id: String, member: </a:t>
                      </a:r>
                      <a:r>
                        <a:rPr lang="en-US" altLang="ko-KR" sz="1400" baseline="0" dirty="0" err="1" smtClean="0"/>
                        <a:t>MemberVO</a:t>
                      </a:r>
                      <a:r>
                        <a:rPr lang="en-US" altLang="ko-KR" sz="1400" baseline="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1400" baseline="0" dirty="0" smtClean="0"/>
                        <a:t>+</a:t>
                      </a:r>
                      <a:r>
                        <a:rPr lang="en-US" altLang="ko-KR" sz="1400" baseline="0" dirty="0" err="1" smtClean="0"/>
                        <a:t>checkID</a:t>
                      </a:r>
                      <a:r>
                        <a:rPr lang="en-US" altLang="ko-KR" sz="1400" baseline="0" dirty="0" smtClean="0"/>
                        <a:t>(</a:t>
                      </a:r>
                      <a:r>
                        <a:rPr lang="en-US" altLang="ko-KR" sz="1400" baseline="0" dirty="0" err="1" smtClean="0"/>
                        <a:t>id:String</a:t>
                      </a:r>
                      <a:r>
                        <a:rPr lang="en-US" altLang="ko-KR" sz="1400" baseline="0" dirty="0" smtClean="0"/>
                        <a:t>):</a:t>
                      </a:r>
                      <a:r>
                        <a:rPr lang="en-US" altLang="ko-KR" sz="1400" baseline="0" dirty="0" err="1" smtClean="0"/>
                        <a:t>boolean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+</a:t>
                      </a:r>
                      <a:r>
                        <a:rPr lang="en-US" altLang="ko-KR" sz="1400" baseline="0" dirty="0" err="1" smtClean="0"/>
                        <a:t>checkParentID</a:t>
                      </a:r>
                      <a:r>
                        <a:rPr lang="en-US" altLang="ko-KR" sz="1400" baseline="0" dirty="0" smtClean="0"/>
                        <a:t>(</a:t>
                      </a:r>
                      <a:r>
                        <a:rPr lang="en-US" altLang="ko-KR" sz="1400" baseline="0" dirty="0" err="1" smtClean="0"/>
                        <a:t>id:String</a:t>
                      </a:r>
                      <a:r>
                        <a:rPr lang="en-US" altLang="ko-KR" sz="1400" baseline="0" dirty="0" smtClean="0"/>
                        <a:t>): </a:t>
                      </a:r>
                      <a:r>
                        <a:rPr lang="en-US" altLang="ko-KR" sz="1400" baseline="0" dirty="0" err="1" smtClean="0"/>
                        <a:t>boolean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+save(</a:t>
                      </a:r>
                      <a:r>
                        <a:rPr lang="en-US" altLang="ko-KR" sz="1400" baseline="0" dirty="0" err="1" smtClean="0"/>
                        <a:t>id:String</a:t>
                      </a:r>
                      <a:r>
                        <a:rPr lang="en-US" altLang="ko-KR" sz="1400" baseline="0" dirty="0" smtClean="0"/>
                        <a:t>):</a:t>
                      </a:r>
                      <a:r>
                        <a:rPr lang="en-US" altLang="ko-KR" sz="1400" baseline="0" dirty="0" err="1" smtClean="0"/>
                        <a:t>boolean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+get(</a:t>
                      </a:r>
                      <a:r>
                        <a:rPr lang="en-US" altLang="ko-KR" sz="1400" baseline="0" dirty="0" err="1" smtClean="0"/>
                        <a:t>id:String</a:t>
                      </a:r>
                      <a:r>
                        <a:rPr lang="en-US" altLang="ko-KR" sz="1400" baseline="0" dirty="0" smtClean="0"/>
                        <a:t>):</a:t>
                      </a:r>
                      <a:r>
                        <a:rPr lang="en-US" altLang="ko-KR" sz="1400" baseline="0" dirty="0" err="1" smtClean="0"/>
                        <a:t>MemberVO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+</a:t>
                      </a:r>
                      <a:r>
                        <a:rPr lang="en-US" altLang="ko-KR" sz="1400" baseline="0" dirty="0" err="1" smtClean="0"/>
                        <a:t>getFamilyInfo</a:t>
                      </a:r>
                      <a:r>
                        <a:rPr lang="en-US" altLang="ko-KR" sz="1400" baseline="0" dirty="0" smtClean="0"/>
                        <a:t>(</a:t>
                      </a:r>
                      <a:r>
                        <a:rPr lang="en-US" altLang="ko-KR" sz="1400" baseline="0" dirty="0" err="1" smtClean="0"/>
                        <a:t>id:String</a:t>
                      </a:r>
                      <a:r>
                        <a:rPr lang="en-US" altLang="ko-KR" sz="1400" baseline="0" dirty="0" smtClean="0"/>
                        <a:t>):String[][]</a:t>
                      </a:r>
                    </a:p>
                    <a:p>
                      <a:pPr latinLnBrk="1"/>
                      <a:r>
                        <a:rPr lang="en-US" altLang="ko-KR" sz="1400" baseline="0" dirty="0" smtClean="0"/>
                        <a:t>+</a:t>
                      </a:r>
                      <a:r>
                        <a:rPr lang="en-US" altLang="ko-KR" sz="1400" baseline="0" dirty="0" err="1" smtClean="0"/>
                        <a:t>getRegisterCode</a:t>
                      </a:r>
                      <a:r>
                        <a:rPr lang="en-US" altLang="ko-KR" sz="1400" baseline="0" dirty="0" smtClean="0"/>
                        <a:t>(</a:t>
                      </a:r>
                      <a:r>
                        <a:rPr lang="en-US" altLang="ko-KR" sz="1400" baseline="0" dirty="0" err="1" smtClean="0"/>
                        <a:t>id:String</a:t>
                      </a:r>
                      <a:r>
                        <a:rPr lang="en-US" altLang="ko-KR" sz="1400" baseline="0" dirty="0" smtClean="0"/>
                        <a:t>): String &lt;&lt;</a:t>
                      </a:r>
                      <a:r>
                        <a:rPr lang="ko-KR" altLang="en-US" sz="1400" baseline="0" dirty="0" smtClean="0"/>
                        <a:t>내 등록코드</a:t>
                      </a:r>
                      <a:r>
                        <a:rPr lang="en-US" altLang="ko-KR" sz="1400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sz="1400" baseline="0" dirty="0" smtClean="0"/>
                        <a:t>+</a:t>
                      </a:r>
                      <a:r>
                        <a:rPr lang="en-US" altLang="ko-KR" sz="1400" baseline="0" dirty="0" err="1" smtClean="0"/>
                        <a:t>checkLogin</a:t>
                      </a:r>
                      <a:r>
                        <a:rPr lang="en-US" altLang="ko-KR" sz="1400" baseline="0" dirty="0" smtClean="0"/>
                        <a:t>(</a:t>
                      </a:r>
                      <a:r>
                        <a:rPr lang="en-US" altLang="ko-KR" sz="1400" baseline="0" dirty="0" err="1" smtClean="0"/>
                        <a:t>id:String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en-US" altLang="ko-KR" sz="1400" baseline="0" dirty="0" err="1" smtClean="0"/>
                        <a:t>pw:String</a:t>
                      </a:r>
                      <a:r>
                        <a:rPr lang="en-US" altLang="ko-KR" sz="1400" baseline="0" dirty="0" smtClean="0"/>
                        <a:t>):</a:t>
                      </a:r>
                      <a:r>
                        <a:rPr lang="en-US" altLang="ko-KR" sz="1400" baseline="0" dirty="0" err="1" smtClean="0"/>
                        <a:t>boolean</a:t>
                      </a:r>
                      <a:r>
                        <a:rPr lang="en-US" altLang="ko-KR" sz="1400" baseline="0" dirty="0" smtClean="0"/>
                        <a:t> &lt;&lt;</a:t>
                      </a:r>
                      <a:r>
                        <a:rPr lang="ko-KR" altLang="en-US" sz="1400" baseline="0" dirty="0" err="1" smtClean="0"/>
                        <a:t>로그인검사</a:t>
                      </a:r>
                      <a:r>
                        <a:rPr lang="en-US" altLang="ko-KR" sz="1400" baseline="0" dirty="0" smtClean="0"/>
                        <a:t>&gt;&gt;</a:t>
                      </a:r>
                    </a:p>
                    <a:p>
                      <a:pPr latinLnBrk="1"/>
                      <a:endParaRPr lang="en-US" altLang="ko-KR" sz="1400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45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128949"/>
              </p:ext>
            </p:extLst>
          </p:nvPr>
        </p:nvGraphicFramePr>
        <p:xfrm>
          <a:off x="0" y="0"/>
          <a:ext cx="10429343" cy="5939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29343"/>
              </a:tblGrid>
              <a:tr h="3605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QuarterManager</a:t>
                      </a:r>
                      <a:r>
                        <a:rPr lang="en-US" altLang="ko-KR" sz="1100" dirty="0" smtClean="0"/>
                        <a:t>&lt;&lt;3</a:t>
                      </a:r>
                      <a:r>
                        <a:rPr lang="ko-KR" altLang="en-US" sz="1100" dirty="0" err="1" smtClean="0"/>
                        <a:t>개월치</a:t>
                      </a:r>
                      <a:r>
                        <a:rPr lang="ko-KR" altLang="en-US" sz="1100" dirty="0" smtClean="0"/>
                        <a:t> 가계부 정보</a:t>
                      </a:r>
                      <a:r>
                        <a:rPr lang="en-US" altLang="ko-KR" sz="1100" dirty="0" smtClean="0"/>
                        <a:t>&gt;&gt;</a:t>
                      </a:r>
                      <a:endParaRPr lang="ko-KR" altLang="en-US" sz="1100" dirty="0"/>
                    </a:p>
                  </a:txBody>
                  <a:tcPr/>
                </a:tc>
              </a:tr>
              <a:tr h="17996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- key : </a:t>
                      </a:r>
                      <a:r>
                        <a:rPr lang="en-US" altLang="ko-KR" sz="1100" dirty="0" err="1" smtClean="0"/>
                        <a:t>enum</a:t>
                      </a:r>
                      <a:r>
                        <a:rPr lang="en-US" altLang="ko-KR" sz="1100" dirty="0" smtClean="0"/>
                        <a:t> &lt;&lt;final, </a:t>
                      </a:r>
                      <a:r>
                        <a:rPr lang="ko-KR" altLang="en-US" sz="1100" dirty="0" smtClean="0"/>
                        <a:t>분기 구분 키 값</a:t>
                      </a:r>
                      <a:r>
                        <a:rPr lang="en-US" altLang="ko-KR" sz="110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-</a:t>
                      </a:r>
                      <a:r>
                        <a:rPr lang="en-US" altLang="ko-KR" sz="1100" dirty="0" err="1" smtClean="0"/>
                        <a:t>detailInfoList:HashMap</a:t>
                      </a:r>
                      <a:r>
                        <a:rPr lang="en-US" altLang="ko-KR" sz="1100" dirty="0" smtClean="0"/>
                        <a:t>&lt;String, </a:t>
                      </a:r>
                      <a:r>
                        <a:rPr lang="en-US" altLang="ko-KR" sz="1100" dirty="0" err="1" smtClean="0"/>
                        <a:t>ArrayList</a:t>
                      </a:r>
                      <a:r>
                        <a:rPr lang="en-US" altLang="ko-KR" sz="1100" dirty="0" smtClean="0"/>
                        <a:t>&lt;</a:t>
                      </a:r>
                      <a:r>
                        <a:rPr lang="en-US" altLang="ko-KR" sz="1100" dirty="0" err="1" smtClean="0"/>
                        <a:t>MonthCashBookDetailVO</a:t>
                      </a:r>
                      <a:r>
                        <a:rPr lang="en-US" altLang="ko-KR" sz="110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&lt;&lt;</a:t>
                      </a:r>
                      <a:r>
                        <a:rPr lang="ko-KR" altLang="en-US" sz="1100" dirty="0" smtClean="0"/>
                        <a:t>키</a:t>
                      </a:r>
                      <a:r>
                        <a:rPr lang="en-US" altLang="ko-KR" sz="1100" dirty="0" smtClean="0"/>
                        <a:t>:</a:t>
                      </a:r>
                      <a:r>
                        <a:rPr lang="ko-KR" altLang="en-US" sz="1100" dirty="0" smtClean="0"/>
                        <a:t>등록코드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리스트 월 순서 </a:t>
                      </a:r>
                      <a:r>
                        <a:rPr lang="en-US" altLang="ko-KR" sz="110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-</a:t>
                      </a:r>
                      <a:r>
                        <a:rPr lang="en-US" altLang="ko-KR" sz="1100" dirty="0" err="1" smtClean="0"/>
                        <a:t>dayInfo:HashMap</a:t>
                      </a:r>
                      <a:r>
                        <a:rPr lang="en-US" altLang="ko-KR" sz="1100" dirty="0" smtClean="0"/>
                        <a:t>&lt;</a:t>
                      </a:r>
                      <a:r>
                        <a:rPr lang="en-US" altLang="ko-KR" sz="1100" dirty="0" err="1" smtClean="0"/>
                        <a:t>String,ArrayList</a:t>
                      </a:r>
                      <a:r>
                        <a:rPr lang="en-US" altLang="ko-KR" sz="1100" dirty="0" smtClean="0"/>
                        <a:t>&lt;</a:t>
                      </a:r>
                      <a:r>
                        <a:rPr lang="en-US" altLang="ko-KR" sz="1100" dirty="0" err="1" smtClean="0"/>
                        <a:t>MonthCashBookVO</a:t>
                      </a:r>
                      <a:r>
                        <a:rPr lang="en-US" altLang="ko-KR" sz="1100" dirty="0" smtClean="0"/>
                        <a:t>&gt;&lt;&lt;</a:t>
                      </a:r>
                      <a:r>
                        <a:rPr lang="ko-KR" altLang="en-US" sz="1100" dirty="0" smtClean="0"/>
                        <a:t>키</a:t>
                      </a:r>
                      <a:r>
                        <a:rPr lang="en-US" altLang="ko-KR" sz="1100" dirty="0" smtClean="0"/>
                        <a:t>:</a:t>
                      </a:r>
                      <a:r>
                        <a:rPr lang="ko-KR" altLang="en-US" sz="1100" dirty="0" smtClean="0"/>
                        <a:t>등록코드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리스트 월 순서 </a:t>
                      </a:r>
                      <a:r>
                        <a:rPr lang="en-US" altLang="ko-KR" sz="110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-</a:t>
                      </a:r>
                      <a:r>
                        <a:rPr lang="en-US" altLang="ko-KR" sz="1100" dirty="0" err="1" smtClean="0"/>
                        <a:t>memoList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en-US" altLang="ko-KR" sz="1100" dirty="0" err="1" smtClean="0"/>
                        <a:t>HashMap</a:t>
                      </a:r>
                      <a:r>
                        <a:rPr lang="en-US" altLang="ko-KR" sz="1100" dirty="0" smtClean="0"/>
                        <a:t>&lt;String, </a:t>
                      </a:r>
                      <a:r>
                        <a:rPr lang="en-US" altLang="ko-KR" sz="1100" dirty="0" err="1" smtClean="0"/>
                        <a:t>ArrayList</a:t>
                      </a:r>
                      <a:r>
                        <a:rPr lang="en-US" altLang="ko-KR" sz="1100" dirty="0" smtClean="0"/>
                        <a:t>&lt;</a:t>
                      </a:r>
                      <a:r>
                        <a:rPr lang="en-US" altLang="ko-KR" sz="1100" dirty="0" err="1" smtClean="0"/>
                        <a:t>MonthMemoVO</a:t>
                      </a:r>
                      <a:r>
                        <a:rPr lang="en-US" altLang="ko-KR" sz="1100" dirty="0" smtClean="0"/>
                        <a:t>&gt;&gt; &lt;&lt;</a:t>
                      </a:r>
                      <a:r>
                        <a:rPr lang="ko-KR" altLang="en-US" sz="1100" dirty="0" smtClean="0"/>
                        <a:t>키</a:t>
                      </a:r>
                      <a:r>
                        <a:rPr lang="en-US" altLang="ko-KR" sz="1100" dirty="0" smtClean="0"/>
                        <a:t>:</a:t>
                      </a:r>
                      <a:r>
                        <a:rPr lang="ko-KR" altLang="en-US" sz="1100" dirty="0" smtClean="0"/>
                        <a:t>등록코드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리스트 월 순서</a:t>
                      </a:r>
                      <a:r>
                        <a:rPr lang="en-US" altLang="ko-KR" sz="110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-</a:t>
                      </a:r>
                      <a:r>
                        <a:rPr lang="en-US" altLang="ko-KR" sz="1100" dirty="0" err="1" smtClean="0"/>
                        <a:t>diaryList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en-US" altLang="ko-KR" sz="1100" dirty="0" err="1" smtClean="0"/>
                        <a:t>HashMap</a:t>
                      </a:r>
                      <a:r>
                        <a:rPr lang="en-US" altLang="ko-KR" sz="1100" dirty="0" smtClean="0"/>
                        <a:t>&lt;String, </a:t>
                      </a:r>
                      <a:r>
                        <a:rPr lang="en-US" altLang="ko-KR" sz="1100" dirty="0" err="1" smtClean="0"/>
                        <a:t>ArrayList</a:t>
                      </a:r>
                      <a:r>
                        <a:rPr lang="en-US" altLang="ko-KR" sz="1100" dirty="0" smtClean="0"/>
                        <a:t>&lt;</a:t>
                      </a:r>
                      <a:r>
                        <a:rPr lang="en-US" altLang="ko-KR" sz="1100" dirty="0" err="1" smtClean="0"/>
                        <a:t>MonthDiaryVO</a:t>
                      </a:r>
                      <a:r>
                        <a:rPr lang="en-US" altLang="ko-KR" sz="1100" dirty="0" smtClean="0"/>
                        <a:t>&gt;&gt; &lt;&lt;</a:t>
                      </a:r>
                      <a:r>
                        <a:rPr lang="ko-KR" altLang="en-US" sz="1100" dirty="0" smtClean="0"/>
                        <a:t>키</a:t>
                      </a:r>
                      <a:r>
                        <a:rPr lang="en-US" altLang="ko-KR" sz="1100" dirty="0" smtClean="0"/>
                        <a:t>:</a:t>
                      </a:r>
                      <a:r>
                        <a:rPr lang="ko-KR" altLang="en-US" sz="1100" dirty="0" smtClean="0"/>
                        <a:t>등록코드</a:t>
                      </a:r>
                      <a:r>
                        <a:rPr lang="en-US" altLang="ko-KR" sz="110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-</a:t>
                      </a:r>
                      <a:r>
                        <a:rPr lang="en-US" altLang="ko-KR" sz="1100" dirty="0" err="1" smtClean="0"/>
                        <a:t>pocketMoneyList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en-US" altLang="ko-KR" sz="1100" dirty="0" err="1" smtClean="0"/>
                        <a:t>HashMap</a:t>
                      </a:r>
                      <a:r>
                        <a:rPr lang="en-US" altLang="ko-KR" sz="1100" dirty="0" smtClean="0"/>
                        <a:t>&lt;String, </a:t>
                      </a:r>
                      <a:r>
                        <a:rPr lang="en-US" altLang="ko-KR" sz="1100" dirty="0" err="1" smtClean="0"/>
                        <a:t>MonthPocketMoneyVO</a:t>
                      </a:r>
                      <a:r>
                        <a:rPr lang="en-US" altLang="ko-KR" sz="1100" dirty="0" smtClean="0"/>
                        <a:t>&gt; &lt;&lt;</a:t>
                      </a:r>
                      <a:r>
                        <a:rPr lang="ko-KR" altLang="en-US" sz="1100" dirty="0" smtClean="0"/>
                        <a:t>키</a:t>
                      </a:r>
                      <a:r>
                        <a:rPr lang="en-US" altLang="ko-KR" sz="1100" dirty="0" smtClean="0"/>
                        <a:t>:</a:t>
                      </a:r>
                      <a:r>
                        <a:rPr lang="ko-KR" altLang="en-US" sz="1100" dirty="0" smtClean="0"/>
                        <a:t>등록코드</a:t>
                      </a:r>
                      <a:r>
                        <a:rPr lang="en-US" altLang="ko-KR" sz="110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-</a:t>
                      </a:r>
                      <a:r>
                        <a:rPr lang="en-US" altLang="ko-KR" sz="1100" dirty="0" err="1" smtClean="0"/>
                        <a:t>savingGoalList:HashMap</a:t>
                      </a:r>
                      <a:r>
                        <a:rPr lang="en-US" altLang="ko-KR" sz="1100" dirty="0" smtClean="0"/>
                        <a:t>&lt;String, </a:t>
                      </a:r>
                      <a:r>
                        <a:rPr lang="en-US" altLang="ko-KR" sz="1100" dirty="0" err="1" smtClean="0"/>
                        <a:t>SavingGoalVO</a:t>
                      </a:r>
                      <a:r>
                        <a:rPr lang="en-US" altLang="ko-KR" sz="1100" dirty="0" smtClean="0"/>
                        <a:t>&gt; &lt;&lt;</a:t>
                      </a:r>
                      <a:r>
                        <a:rPr lang="ko-KR" altLang="en-US" sz="1100" dirty="0" smtClean="0"/>
                        <a:t>키</a:t>
                      </a:r>
                      <a:r>
                        <a:rPr lang="en-US" altLang="ko-KR" sz="1100" dirty="0" smtClean="0"/>
                        <a:t>:</a:t>
                      </a:r>
                      <a:r>
                        <a:rPr lang="ko-KR" altLang="en-US" sz="1100" dirty="0" smtClean="0"/>
                        <a:t>등록코드</a:t>
                      </a:r>
                      <a:r>
                        <a:rPr lang="en-US" altLang="ko-KR" sz="1100" dirty="0" smtClean="0"/>
                        <a:t>&gt;&gt;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-</a:t>
                      </a:r>
                      <a:r>
                        <a:rPr lang="en-US" altLang="ko-KR" sz="1100" dirty="0" err="1" smtClean="0"/>
                        <a:t>yearlyTotalList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en-US" altLang="ko-KR" sz="1100" dirty="0" err="1" smtClean="0"/>
                        <a:t>HashMap</a:t>
                      </a:r>
                      <a:r>
                        <a:rPr lang="en-US" altLang="ko-KR" sz="1100" dirty="0" smtClean="0"/>
                        <a:t>&lt;String, </a:t>
                      </a:r>
                      <a:r>
                        <a:rPr lang="en-US" altLang="ko-KR" sz="1100" dirty="0" err="1" smtClean="0"/>
                        <a:t>FiveYearlyTotalVO</a:t>
                      </a:r>
                      <a:r>
                        <a:rPr lang="en-US" altLang="ko-KR" sz="1100" dirty="0" smtClean="0"/>
                        <a:t>&gt; &lt;&lt;</a:t>
                      </a:r>
                      <a:r>
                        <a:rPr lang="ko-KR" altLang="en-US" sz="1100" dirty="0" smtClean="0"/>
                        <a:t>키</a:t>
                      </a:r>
                      <a:r>
                        <a:rPr lang="en-US" altLang="ko-KR" sz="1100" dirty="0" smtClean="0"/>
                        <a:t>:</a:t>
                      </a:r>
                      <a:r>
                        <a:rPr lang="ko-KR" altLang="en-US" sz="1100" dirty="0" smtClean="0"/>
                        <a:t>등록코드</a:t>
                      </a:r>
                      <a:r>
                        <a:rPr lang="en-US" altLang="ko-KR" sz="1100" dirty="0" smtClean="0"/>
                        <a:t>&gt;&gt;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-</a:t>
                      </a:r>
                      <a:r>
                        <a:rPr lang="en-US" altLang="ko-KR" sz="1100" dirty="0" err="1" smtClean="0"/>
                        <a:t>currentAmount:String</a:t>
                      </a:r>
                      <a:r>
                        <a:rPr lang="en-US" altLang="ko-KR" sz="1100" dirty="0" smtClean="0"/>
                        <a:t>&lt;&lt;</a:t>
                      </a:r>
                      <a:r>
                        <a:rPr lang="ko-KR" altLang="en-US" sz="1100" dirty="0" smtClean="0"/>
                        <a:t>현재 보유 잔액</a:t>
                      </a:r>
                      <a:r>
                        <a:rPr lang="en-US" altLang="ko-KR" sz="1100" dirty="0" smtClean="0"/>
                        <a:t>&gt;&gt;</a:t>
                      </a:r>
                      <a:endParaRPr lang="en-US" altLang="ko-KR" sz="1100" dirty="0" smtClean="0"/>
                    </a:p>
                  </a:txBody>
                  <a:tcPr/>
                </a:tc>
              </a:tr>
              <a:tr h="11718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&lt;&lt;constructor&gt;&gt;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&lt;&lt;access method&gt;&gt;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+</a:t>
                      </a:r>
                      <a:r>
                        <a:rPr lang="en-US" altLang="ko-KR" sz="1100" dirty="0" err="1" smtClean="0"/>
                        <a:t>putDetailInfoList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registerCode:String,detailInfoList:ArrayList</a:t>
                      </a:r>
                      <a:r>
                        <a:rPr lang="en-US" altLang="ko-KR" sz="1100" dirty="0" smtClean="0"/>
                        <a:t>&lt;</a:t>
                      </a:r>
                      <a:r>
                        <a:rPr lang="en-US" altLang="ko-KR" sz="1100" dirty="0" err="1" smtClean="0"/>
                        <a:t>MonthCashBookDetailVO</a:t>
                      </a:r>
                      <a:r>
                        <a:rPr lang="en-US" altLang="ko-KR" sz="1100" dirty="0" smtClean="0"/>
                        <a:t>&gt;:</a:t>
                      </a:r>
                      <a:r>
                        <a:rPr lang="en-US" altLang="ko-KR" sz="1100" dirty="0" err="1" smtClean="0"/>
                        <a:t>boolean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+</a:t>
                      </a:r>
                      <a:r>
                        <a:rPr lang="en-US" altLang="ko-KR" sz="1100" dirty="0" err="1" smtClean="0"/>
                        <a:t>putDayInfo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registerCode:String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en-US" altLang="ko-KR" sz="1100" dirty="0" err="1" smtClean="0"/>
                        <a:t>dayInfoList:ArrayList</a:t>
                      </a:r>
                      <a:r>
                        <a:rPr lang="en-US" altLang="ko-KR" sz="1100" dirty="0" smtClean="0"/>
                        <a:t>&lt;</a:t>
                      </a:r>
                      <a:r>
                        <a:rPr lang="en-US" altLang="ko-KR" sz="1100" dirty="0" err="1" smtClean="0"/>
                        <a:t>MonthCashBookVO</a:t>
                      </a:r>
                      <a:r>
                        <a:rPr lang="en-US" altLang="ko-KR" sz="1100" dirty="0" smtClean="0"/>
                        <a:t>&gt;):</a:t>
                      </a:r>
                      <a:r>
                        <a:rPr lang="en-US" altLang="ko-KR" sz="1100" dirty="0" err="1" smtClean="0"/>
                        <a:t>boolean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+</a:t>
                      </a:r>
                      <a:r>
                        <a:rPr lang="en-US" altLang="ko-KR" sz="1100" dirty="0" err="1" smtClean="0"/>
                        <a:t>putMemoList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registerCode:String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en-US" altLang="ko-KR" sz="1100" dirty="0" err="1" smtClean="0"/>
                        <a:t>memoList:ArrayList</a:t>
                      </a:r>
                      <a:r>
                        <a:rPr lang="en-US" altLang="ko-KR" sz="1100" dirty="0" smtClean="0"/>
                        <a:t>&lt;</a:t>
                      </a:r>
                      <a:r>
                        <a:rPr lang="en-US" altLang="ko-KR" sz="1100" dirty="0" err="1" smtClean="0"/>
                        <a:t>MonthMemoVO</a:t>
                      </a:r>
                      <a:r>
                        <a:rPr lang="en-US" altLang="ko-KR" sz="1100" dirty="0" smtClean="0"/>
                        <a:t>&gt;):</a:t>
                      </a:r>
                      <a:r>
                        <a:rPr lang="en-US" altLang="ko-KR" sz="1100" dirty="0" err="1" smtClean="0"/>
                        <a:t>boolean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+</a:t>
                      </a:r>
                      <a:r>
                        <a:rPr lang="en-US" altLang="ko-KR" sz="1100" dirty="0" err="1" smtClean="0"/>
                        <a:t>putDiaryList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reigsterCode:String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en-US" altLang="ko-KR" sz="1100" dirty="0" err="1" smtClean="0"/>
                        <a:t>month:int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en-US" altLang="ko-KR" sz="1100" dirty="0" err="1" smtClean="0"/>
                        <a:t>diaryList:MonthDiaryVO</a:t>
                      </a:r>
                      <a:r>
                        <a:rPr lang="en-US" altLang="ko-KR" sz="1100" dirty="0" smtClean="0"/>
                        <a:t>):</a:t>
                      </a:r>
                      <a:r>
                        <a:rPr lang="en-US" altLang="ko-KR" sz="1100" dirty="0" err="1" smtClean="0"/>
                        <a:t>boolean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+</a:t>
                      </a:r>
                      <a:r>
                        <a:rPr lang="en-US" altLang="ko-KR" sz="1100" dirty="0" err="1" smtClean="0"/>
                        <a:t>putPocketMoneyList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registerCode:String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en-US" altLang="ko-KR" sz="1100" dirty="0" err="1" smtClean="0"/>
                        <a:t>pocketMoneyList:MonthPocketMoneyVO</a:t>
                      </a:r>
                      <a:r>
                        <a:rPr lang="en-US" altLang="ko-KR" sz="1100" dirty="0" smtClean="0"/>
                        <a:t>):</a:t>
                      </a:r>
                      <a:r>
                        <a:rPr lang="en-US" altLang="ko-KR" sz="1100" dirty="0" err="1" smtClean="0"/>
                        <a:t>boolean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+</a:t>
                      </a:r>
                      <a:r>
                        <a:rPr lang="en-US" altLang="ko-KR" sz="1100" dirty="0" err="1" smtClean="0"/>
                        <a:t>putSavingGoalList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registerCode:String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en-US" altLang="ko-KR" sz="1100" dirty="0" err="1" smtClean="0"/>
                        <a:t>goal:SavingGoalVO</a:t>
                      </a:r>
                      <a:r>
                        <a:rPr lang="en-US" altLang="ko-KR" sz="1100" dirty="0" smtClean="0"/>
                        <a:t>):</a:t>
                      </a:r>
                      <a:r>
                        <a:rPr lang="en-US" altLang="ko-KR" sz="1100" dirty="0" err="1" smtClean="0"/>
                        <a:t>boolean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+</a:t>
                      </a:r>
                      <a:r>
                        <a:rPr lang="en-US" altLang="ko-KR" sz="1100" dirty="0" err="1" smtClean="0"/>
                        <a:t>putYearlyTotalList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registerCode:String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en-US" altLang="ko-KR" sz="1100" dirty="0" err="1" smtClean="0"/>
                        <a:t>yearlyTotalList:FiveYearlyTotalVO</a:t>
                      </a:r>
                      <a:r>
                        <a:rPr lang="en-US" altLang="ko-KR" sz="1100" dirty="0" smtClean="0"/>
                        <a:t>):</a:t>
                      </a:r>
                      <a:r>
                        <a:rPr lang="en-US" altLang="ko-KR" sz="1100" dirty="0" err="1" smtClean="0"/>
                        <a:t>boolean</a:t>
                      </a:r>
                      <a:endParaRPr lang="en-US" altLang="ko-KR" sz="1100" dirty="0" smtClean="0"/>
                    </a:p>
                    <a:p>
                      <a:pPr latinLnBrk="1"/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+</a:t>
                      </a:r>
                      <a:r>
                        <a:rPr lang="en-US" altLang="ko-KR" sz="1100" dirty="0" err="1" smtClean="0"/>
                        <a:t>getMonthlyDetailInfoList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registerCode:String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en-US" altLang="ko-KR" sz="1100" dirty="0" err="1" smtClean="0"/>
                        <a:t>month:int</a:t>
                      </a:r>
                      <a:r>
                        <a:rPr lang="en-US" altLang="ko-KR" sz="1100" dirty="0" smtClean="0"/>
                        <a:t>):</a:t>
                      </a:r>
                      <a:r>
                        <a:rPr lang="en-US" altLang="ko-KR" sz="1100" dirty="0" err="1" smtClean="0"/>
                        <a:t>MonthCashBookDetailVO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+</a:t>
                      </a:r>
                      <a:r>
                        <a:rPr lang="en-US" altLang="ko-KR" sz="1100" dirty="0" err="1" smtClean="0"/>
                        <a:t>getDailyDetailInfoList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registerCode:String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en-US" altLang="ko-KR" sz="1100" dirty="0" err="1" smtClean="0"/>
                        <a:t>month:int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en-US" altLang="ko-KR" sz="1100" dirty="0" err="1" smtClean="0"/>
                        <a:t>day:int</a:t>
                      </a:r>
                      <a:r>
                        <a:rPr lang="en-US" altLang="ko-KR" sz="1100" dirty="0" smtClean="0"/>
                        <a:t> ):</a:t>
                      </a:r>
                      <a:r>
                        <a:rPr lang="en-US" altLang="ko-KR" sz="1100" dirty="0" err="1" smtClean="0"/>
                        <a:t>CashBookDetailVO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+</a:t>
                      </a:r>
                      <a:r>
                        <a:rPr lang="en-US" altLang="ko-KR" sz="1100" dirty="0" err="1" smtClean="0"/>
                        <a:t>getMonthlyDayInfo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registerCode:String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en-US" altLang="ko-KR" sz="1100" dirty="0" err="1" smtClean="0"/>
                        <a:t>month:int</a:t>
                      </a:r>
                      <a:r>
                        <a:rPr lang="en-US" altLang="ko-KR" sz="1100" dirty="0" smtClean="0"/>
                        <a:t>):</a:t>
                      </a:r>
                      <a:r>
                        <a:rPr lang="en-US" altLang="ko-KR" sz="1100" dirty="0" err="1" smtClean="0"/>
                        <a:t>MonthCashBookVO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+</a:t>
                      </a:r>
                      <a:r>
                        <a:rPr lang="en-US" altLang="ko-KR" sz="1100" dirty="0" err="1" smtClean="0"/>
                        <a:t>getDailyDayInfo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registerCode:String,month:int,day:int</a:t>
                      </a:r>
                      <a:r>
                        <a:rPr lang="en-US" altLang="ko-KR" sz="1100" dirty="0" smtClean="0"/>
                        <a:t>):</a:t>
                      </a:r>
                      <a:r>
                        <a:rPr lang="en-US" altLang="ko-KR" sz="1100" dirty="0" err="1" smtClean="0"/>
                        <a:t>CashBookVO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+</a:t>
                      </a:r>
                      <a:r>
                        <a:rPr lang="en-US" altLang="ko-KR" sz="1100" dirty="0" err="1" smtClean="0"/>
                        <a:t>getMonthlyMemoList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registerCode:String,month:int</a:t>
                      </a:r>
                      <a:r>
                        <a:rPr lang="en-US" altLang="ko-KR" sz="1100" dirty="0" smtClean="0"/>
                        <a:t>):</a:t>
                      </a:r>
                      <a:r>
                        <a:rPr lang="en-US" altLang="ko-KR" sz="1100" dirty="0" err="1" smtClean="0"/>
                        <a:t>MonthMemoVO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+</a:t>
                      </a:r>
                      <a:r>
                        <a:rPr lang="en-US" altLang="ko-KR" sz="1100" dirty="0" err="1" smtClean="0"/>
                        <a:t>getDailyMemo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registerCode:String,month:int,day:int</a:t>
                      </a:r>
                      <a:r>
                        <a:rPr lang="en-US" altLang="ko-KR" sz="1100" dirty="0" smtClean="0"/>
                        <a:t>):</a:t>
                      </a:r>
                      <a:r>
                        <a:rPr lang="en-US" altLang="ko-KR" sz="1100" dirty="0" err="1" smtClean="0"/>
                        <a:t>MemoVO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+</a:t>
                      </a:r>
                      <a:r>
                        <a:rPr lang="en-US" altLang="ko-KR" sz="1100" dirty="0" err="1" smtClean="0"/>
                        <a:t>getMonthlyDiaryList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registerCode:String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en-US" altLang="ko-KR" sz="1100" dirty="0" err="1" smtClean="0"/>
                        <a:t>month:int</a:t>
                      </a:r>
                      <a:r>
                        <a:rPr lang="en-US" altLang="ko-KR" sz="1100" dirty="0" smtClean="0"/>
                        <a:t>):</a:t>
                      </a:r>
                      <a:r>
                        <a:rPr lang="en-US" altLang="ko-KR" sz="1100" dirty="0" err="1" smtClean="0"/>
                        <a:t>MonthDiaryVO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+</a:t>
                      </a:r>
                      <a:r>
                        <a:rPr lang="en-US" altLang="ko-KR" sz="1100" dirty="0" err="1" smtClean="0"/>
                        <a:t>getDailyDiary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registerCode:String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en-US" altLang="ko-KR" sz="1100" dirty="0" err="1" smtClean="0"/>
                        <a:t>month:int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en-US" altLang="ko-KR" sz="1100" dirty="0" err="1" smtClean="0"/>
                        <a:t>day:int</a:t>
                      </a:r>
                      <a:r>
                        <a:rPr lang="en-US" altLang="ko-KR" sz="1100" dirty="0" smtClean="0"/>
                        <a:t>):</a:t>
                      </a:r>
                      <a:r>
                        <a:rPr lang="en-US" altLang="ko-KR" sz="1100" dirty="0" err="1" smtClean="0"/>
                        <a:t>DiaryVO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+</a:t>
                      </a:r>
                      <a:r>
                        <a:rPr lang="en-US" altLang="ko-KR" sz="1100" dirty="0" err="1" smtClean="0"/>
                        <a:t>getMonthlyPocketMoneyList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registerCode:String</a:t>
                      </a:r>
                      <a:r>
                        <a:rPr lang="en-US" altLang="ko-KR" sz="1100" dirty="0" smtClean="0"/>
                        <a:t>):</a:t>
                      </a:r>
                      <a:r>
                        <a:rPr lang="en-US" altLang="ko-KR" sz="1100" dirty="0" err="1" smtClean="0"/>
                        <a:t>MonthPocketMoneyVO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+</a:t>
                      </a:r>
                      <a:r>
                        <a:rPr lang="en-US" altLang="ko-KR" sz="1100" dirty="0" err="1" smtClean="0"/>
                        <a:t>getDailyPocketMoney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registerCode:String,day:int</a:t>
                      </a:r>
                      <a:r>
                        <a:rPr lang="en-US" altLang="ko-KR" sz="1100" dirty="0" smtClean="0"/>
                        <a:t>):</a:t>
                      </a:r>
                      <a:r>
                        <a:rPr lang="en-US" altLang="ko-KR" sz="1100" dirty="0" err="1" smtClean="0"/>
                        <a:t>PocketMoneyVO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+</a:t>
                      </a:r>
                      <a:r>
                        <a:rPr lang="en-US" altLang="ko-KR" sz="1100" dirty="0" err="1" smtClean="0"/>
                        <a:t>getSavingGoal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registerCode:String</a:t>
                      </a:r>
                      <a:r>
                        <a:rPr lang="en-US" altLang="ko-KR" sz="1100" dirty="0" smtClean="0"/>
                        <a:t>):</a:t>
                      </a:r>
                      <a:r>
                        <a:rPr lang="en-US" altLang="ko-KR" sz="1100" dirty="0" err="1" smtClean="0"/>
                        <a:t>SavingGoalVO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+</a:t>
                      </a:r>
                      <a:r>
                        <a:rPr lang="en-US" altLang="ko-KR" sz="1100" dirty="0" err="1" smtClean="0"/>
                        <a:t>getYearlyTotalList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registerCode:String,year:String</a:t>
                      </a:r>
                      <a:r>
                        <a:rPr lang="en-US" altLang="ko-KR" sz="1100" dirty="0" smtClean="0"/>
                        <a:t>):</a:t>
                      </a:r>
                      <a:r>
                        <a:rPr lang="en-US" altLang="ko-KR" sz="1100" dirty="0" err="1" smtClean="0"/>
                        <a:t>YearlyTotalVO</a:t>
                      </a:r>
                      <a:endParaRPr lang="en-US" altLang="ko-KR" sz="11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99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2155</TotalTime>
  <Words>885</Words>
  <Application>Microsoft Office PowerPoint</Application>
  <PresentationFormat>화면 슬라이드 쇼(4:3)</PresentationFormat>
  <Paragraphs>158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박동익</dc:creator>
  <cp:lastModifiedBy>박동익</cp:lastModifiedBy>
  <cp:revision>55</cp:revision>
  <cp:lastPrinted>2016-11-12T07:07:45Z</cp:lastPrinted>
  <dcterms:created xsi:type="dcterms:W3CDTF">2016-11-09T01:25:22Z</dcterms:created>
  <dcterms:modified xsi:type="dcterms:W3CDTF">2016-11-12T12:23:39Z</dcterms:modified>
</cp:coreProperties>
</file>