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58" r:id="rId5"/>
    <p:sldId id="257" r:id="rId6"/>
    <p:sldId id="261" r:id="rId7"/>
    <p:sldId id="259" r:id="rId8"/>
    <p:sldId id="262" r:id="rId9"/>
    <p:sldId id="265" r:id="rId10"/>
    <p:sldId id="266" r:id="rId11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1" autoAdjust="0"/>
    <p:restoredTop sz="94039" autoAdjust="0"/>
  </p:normalViewPr>
  <p:slideViewPr>
    <p:cSldViewPr>
      <p:cViewPr varScale="1">
        <p:scale>
          <a:sx n="59" d="100"/>
          <a:sy n="59" d="100"/>
        </p:scale>
        <p:origin x="-1450" y="-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1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2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2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2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3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2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1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6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3D39-321E-4E43-8B6B-CF44FE217263}" type="datetimeFigureOut">
              <a:rPr lang="ko-KR" altLang="en-US" smtClean="0"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08299"/>
              </p:ext>
            </p:extLst>
          </p:nvPr>
        </p:nvGraphicFramePr>
        <p:xfrm>
          <a:off x="467544" y="3068960"/>
          <a:ext cx="7776864" cy="36720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6864"/>
              </a:tblGrid>
              <a:tr h="4716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MonthCashBookDetailVO</a:t>
                      </a:r>
                      <a:r>
                        <a:rPr lang="en-US" altLang="ko-KR" dirty="0" smtClean="0"/>
                        <a:t> &lt;&lt;</a:t>
                      </a:r>
                      <a:r>
                        <a:rPr lang="ko-KR" altLang="en-US" dirty="0" smtClean="0"/>
                        <a:t>월 가계부 상세정보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469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u="none" baseline="0" dirty="0" err="1" smtClean="0">
                          <a:solidFill>
                            <a:schemeClr val="tx1"/>
                          </a:solidFill>
                        </a:rPr>
                        <a:t>monthCBDMap: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HashMap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&lt;String,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LinkedList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CashBookDetailVO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&lt;&lt;</a:t>
                      </a:r>
                      <a:r>
                        <a:rPr lang="ko-KR" altLang="en-US" u="none" baseline="0" dirty="0" smtClean="0">
                          <a:solidFill>
                            <a:schemeClr val="tx1"/>
                          </a:solidFill>
                        </a:rPr>
                        <a:t>키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u="none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r>
                        <a:rPr lang="ko-KR" altLang="en-US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81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day:String,addData:CashBookDetailVO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altLang="ko-KR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baseline="0" dirty="0" smtClean="0"/>
                        <a:t>+remove(</a:t>
                      </a:r>
                      <a:r>
                        <a:rPr lang="en-US" altLang="ko-KR" baseline="0" dirty="0" err="1" smtClean="0"/>
                        <a:t>day:String,registerTime:String</a:t>
                      </a:r>
                      <a:r>
                        <a:rPr lang="en-US" altLang="ko-KR" baseline="0" dirty="0" smtClean="0"/>
                        <a:t>[]):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+replace(</a:t>
                      </a:r>
                      <a:r>
                        <a:rPr lang="en-US" altLang="ko-KR" baseline="0" dirty="0" err="1" smtClean="0"/>
                        <a:t>day:String,registerTime:String</a:t>
                      </a:r>
                      <a:r>
                        <a:rPr lang="en-US" altLang="ko-KR" baseline="0" dirty="0" smtClean="0"/>
                        <a:t>[],</a:t>
                      </a:r>
                      <a:r>
                        <a:rPr lang="en-US" altLang="ko-KR" baseline="0" dirty="0" err="1" smtClean="0"/>
                        <a:t>replaceData:CashBookDetailVO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day:String,registerTime:String</a:t>
                      </a:r>
                      <a:r>
                        <a:rPr lang="en-US" altLang="ko-KR" baseline="0" dirty="0" smtClean="0"/>
                        <a:t>[]):</a:t>
                      </a:r>
                      <a:r>
                        <a:rPr lang="en-US" altLang="ko-KR" baseline="0" dirty="0" err="1" smtClean="0"/>
                        <a:t>CashBookDetailVO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LinkedList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CashBookDetailVO</a:t>
                      </a:r>
                      <a:r>
                        <a:rPr lang="en-US" altLang="ko-KR" baseline="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checkRegisterTime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day:String,</a:t>
                      </a:r>
                      <a:r>
                        <a:rPr lang="en-US" altLang="ko-KR" baseline="0" dirty="0" err="1" smtClean="0"/>
                        <a:t>registerTime:String</a:t>
                      </a:r>
                      <a:r>
                        <a:rPr lang="en-US" altLang="ko-KR" baseline="0" dirty="0" smtClean="0"/>
                        <a:t>[]):</a:t>
                      </a:r>
                      <a:r>
                        <a:rPr lang="en-US" altLang="ko-KR" baseline="0" dirty="0" err="1" smtClean="0"/>
                        <a:t>int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87755"/>
              </p:ext>
            </p:extLst>
          </p:nvPr>
        </p:nvGraphicFramePr>
        <p:xfrm>
          <a:off x="2051720" y="44624"/>
          <a:ext cx="4968552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CashBookDetailVO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가계부 일일 상세정보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registerDate:String</a:t>
                      </a:r>
                      <a:r>
                        <a:rPr lang="en-US" altLang="ko-KR" dirty="0" smtClean="0"/>
                        <a:t>[]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초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registerCategory:String</a:t>
                      </a:r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등록카테고리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detailCategory:String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상세카테고리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amount:String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사용금액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content:String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사용내역</a:t>
                      </a:r>
                      <a:r>
                        <a:rPr lang="en-US" altLang="ko-KR" baseline="0" dirty="0" smtClean="0"/>
                        <a:t>&gt;&gt;</a:t>
                      </a:r>
                      <a:endParaRPr lang="ko-KR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equals(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registerData:String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[]):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11242"/>
              </p:ext>
            </p:extLst>
          </p:nvPr>
        </p:nvGraphicFramePr>
        <p:xfrm>
          <a:off x="2051720" y="1628800"/>
          <a:ext cx="504056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0"/>
              </a:tblGrid>
              <a:tr h="246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QuarterNo</a:t>
                      </a:r>
                      <a:r>
                        <a:rPr lang="en-US" altLang="ko-KR" sz="2400" dirty="0" smtClean="0"/>
                        <a:t>&lt;&lt;enumeration&gt;&gt;</a:t>
                      </a:r>
                      <a:endParaRPr lang="ko-KR" altLang="en-US" sz="2400" dirty="0"/>
                    </a:p>
                  </a:txBody>
                  <a:tcPr/>
                </a:tc>
              </a:tr>
              <a:tr h="802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-FIRSTQUARTER</a:t>
                      </a:r>
                      <a:r>
                        <a:rPr lang="en-US" altLang="ko-KR" sz="2400" baseline="0" dirty="0" smtClean="0"/>
                        <a:t>     &lt;&lt;1</a:t>
                      </a:r>
                      <a:r>
                        <a:rPr lang="ko-KR" altLang="en-US" sz="2400" baseline="0" dirty="0" smtClean="0"/>
                        <a:t>분기</a:t>
                      </a:r>
                      <a:r>
                        <a:rPr lang="en-US" altLang="ko-KR" sz="24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-SECONDQUARTER</a:t>
                      </a:r>
                      <a:r>
                        <a:rPr lang="en-US" altLang="ko-KR" sz="2400" baseline="0" dirty="0" smtClean="0"/>
                        <a:t> &lt;&lt;2</a:t>
                      </a:r>
                      <a:r>
                        <a:rPr lang="ko-KR" altLang="en-US" sz="2400" baseline="0" dirty="0" smtClean="0"/>
                        <a:t>분기</a:t>
                      </a:r>
                      <a:r>
                        <a:rPr lang="en-US" altLang="ko-KR" sz="24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-THIRDQUARTER</a:t>
                      </a:r>
                      <a:r>
                        <a:rPr lang="en-US" altLang="ko-KR" sz="2400" baseline="0" dirty="0" smtClean="0"/>
                        <a:t>    &lt;&lt;3</a:t>
                      </a:r>
                      <a:r>
                        <a:rPr lang="ko-KR" altLang="en-US" sz="2400" baseline="0" dirty="0" smtClean="0"/>
                        <a:t>분기</a:t>
                      </a:r>
                      <a:r>
                        <a:rPr lang="en-US" altLang="ko-KR" sz="24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-FOURTHQUARTER </a:t>
                      </a:r>
                      <a:r>
                        <a:rPr lang="en-US" altLang="ko-KR" sz="2400" baseline="0" dirty="0" smtClean="0"/>
                        <a:t>&lt;&lt;4</a:t>
                      </a:r>
                      <a:r>
                        <a:rPr lang="ko-KR" altLang="en-US" sz="2400" baseline="0" dirty="0" smtClean="0"/>
                        <a:t>분기</a:t>
                      </a:r>
                      <a:r>
                        <a:rPr lang="en-US" altLang="ko-KR" sz="2400" baseline="0" dirty="0" smtClean="0"/>
                        <a:t>&gt;&gt;</a:t>
                      </a:r>
                      <a:endParaRPr lang="en-US" altLang="ko-KR" sz="2400" u="none" baseline="0" dirty="0" smtClean="0"/>
                    </a:p>
                  </a:txBody>
                  <a:tcPr/>
                </a:tc>
              </a:tr>
              <a:tr h="246884">
                <a:tc>
                  <a:txBody>
                    <a:bodyPr/>
                    <a:lstStyle/>
                    <a:p>
                      <a:pPr latinLnBrk="1"/>
                      <a:endParaRPr lang="ko-KR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8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49193"/>
              </p:ext>
            </p:extLst>
          </p:nvPr>
        </p:nvGraphicFramePr>
        <p:xfrm>
          <a:off x="1907704" y="1628800"/>
          <a:ext cx="5480124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01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CashBookDayVO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가계부 일일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registerDate:String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[]&lt;&lt;</a:t>
                      </a:r>
                      <a:r>
                        <a:rPr lang="ko-KR" altLang="en-US" baseline="0" dirty="0" smtClean="0">
                          <a:solidFill>
                            <a:srgbClr val="00B050"/>
                          </a:solidFill>
                        </a:rPr>
                        <a:t>날짜정보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dayLimit:String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err="1" smtClean="0"/>
                        <a:t>일일한도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compliment:String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칭찬하기 여부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84226"/>
              </p:ext>
            </p:extLst>
          </p:nvPr>
        </p:nvGraphicFramePr>
        <p:xfrm>
          <a:off x="611560" y="3933056"/>
          <a:ext cx="770485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4856"/>
              </a:tblGrid>
              <a:tr h="3181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MonthCashBookVO</a:t>
                      </a:r>
                      <a:r>
                        <a:rPr lang="en-US" altLang="ko-KR" dirty="0" smtClean="0"/>
                        <a:t> &lt;&lt;</a:t>
                      </a:r>
                      <a:r>
                        <a:rPr lang="ko-KR" altLang="en-US" dirty="0" smtClean="0"/>
                        <a:t>월 가계부 </a:t>
                      </a:r>
                      <a:r>
                        <a:rPr lang="ko-KR" altLang="en-US" dirty="0" err="1" smtClean="0"/>
                        <a:t>일일정보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u="none" baseline="0" dirty="0" err="1" smtClean="0">
                          <a:solidFill>
                            <a:schemeClr val="tx1"/>
                          </a:solidFill>
                        </a:rPr>
                        <a:t>monthCBMap: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HashMap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&lt;String,</a:t>
                      </a:r>
                      <a:r>
                        <a:rPr lang="en-US" altLang="ko-KR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u="none" dirty="0" err="1" smtClean="0">
                          <a:solidFill>
                            <a:schemeClr val="tx1"/>
                          </a:solidFill>
                        </a:rPr>
                        <a:t>CashBookVO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&gt; &lt;&lt;</a:t>
                      </a:r>
                      <a:r>
                        <a:rPr lang="ko-KR" altLang="en-US" u="none" dirty="0" smtClean="0">
                          <a:solidFill>
                            <a:schemeClr val="tx1"/>
                          </a:solidFill>
                        </a:rPr>
                        <a:t>키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u="none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</a:txBody>
                  <a:tcPr/>
                </a:tc>
              </a:tr>
              <a:tr h="10339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day:String,addData:CashBook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altLang="ko-KR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baseline="0" dirty="0" smtClean="0"/>
                        <a:t>+remove(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+replace(</a:t>
                      </a:r>
                      <a:r>
                        <a:rPr lang="en-US" altLang="ko-KR" baseline="0" dirty="0" err="1" smtClean="0"/>
                        <a:t>day:String,replaceData:CashBook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CashBook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5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8360"/>
              </p:ext>
            </p:extLst>
          </p:nvPr>
        </p:nvGraphicFramePr>
        <p:xfrm>
          <a:off x="1763688" y="4149080"/>
          <a:ext cx="432048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MemoVO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하루의 메모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memoTitle:String</a:t>
                      </a:r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메모 제목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memoContent:String</a:t>
                      </a:r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메모 내용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62125"/>
              </p:ext>
            </p:extLst>
          </p:nvPr>
        </p:nvGraphicFramePr>
        <p:xfrm>
          <a:off x="467544" y="764704"/>
          <a:ext cx="8568952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895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MonthMemoVO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월 메모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memos:HashMap</a:t>
                      </a:r>
                      <a:r>
                        <a:rPr lang="en-US" altLang="ko-KR" dirty="0" smtClean="0"/>
                        <a:t>&lt;String, </a:t>
                      </a:r>
                      <a:r>
                        <a:rPr lang="en-US" altLang="ko-KR" dirty="0" err="1" smtClean="0"/>
                        <a:t>MemoVO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키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day:String,addData:</a:t>
                      </a:r>
                      <a:r>
                        <a:rPr lang="en-US" altLang="ko-KR" dirty="0" err="1" smtClean="0"/>
                        <a:t>MemoVO</a:t>
                      </a:r>
                      <a:r>
                        <a:rPr lang="en-US" altLang="ko-KR" baseline="0" dirty="0" smtClean="0"/>
                        <a:t>) +replace(</a:t>
                      </a:r>
                      <a:r>
                        <a:rPr lang="en-US" altLang="ko-KR" baseline="0" dirty="0" err="1" smtClean="0"/>
                        <a:t>day:String,replaceData:</a:t>
                      </a:r>
                      <a:r>
                        <a:rPr lang="en-US" altLang="ko-KR" dirty="0" err="1" smtClean="0"/>
                        <a:t>MemoVO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dirty="0" err="1" smtClean="0"/>
                        <a:t>MemoVO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1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341920"/>
              </p:ext>
            </p:extLst>
          </p:nvPr>
        </p:nvGraphicFramePr>
        <p:xfrm>
          <a:off x="2123728" y="3429000"/>
          <a:ext cx="432048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DiaryVO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하루 일기정보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registerDate:int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[]&lt;&lt;</a:t>
                      </a:r>
                      <a:r>
                        <a:rPr lang="ko-KR" altLang="en-US" baseline="0" dirty="0" smtClean="0">
                          <a:solidFill>
                            <a:srgbClr val="00B050"/>
                          </a:solidFill>
                        </a:rPr>
                        <a:t>등록날짜</a:t>
                      </a:r>
                      <a:r>
                        <a:rPr lang="en-US" altLang="ko-KR" baseline="0" dirty="0" smtClean="0">
                          <a:solidFill>
                            <a:srgbClr val="00B050"/>
                          </a:solidFill>
                        </a:rPr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diaryTitle:String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일기 제목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diaryContent:String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일기 내용</a:t>
                      </a:r>
                      <a:r>
                        <a:rPr lang="en-US" altLang="ko-KR" baseline="0" dirty="0" smtClean="0"/>
                        <a:t>&gt;&gt;</a:t>
                      </a:r>
                      <a:endParaRPr lang="en-US" altLang="ko-KR" u="sng" baseline="0" dirty="0" smtClean="0"/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weather:String</a:t>
                      </a:r>
                      <a:r>
                        <a:rPr lang="en-US" altLang="ko-KR" u="none" baseline="0" dirty="0" smtClean="0"/>
                        <a:t> &lt;&lt;</a:t>
                      </a:r>
                      <a:r>
                        <a:rPr lang="ko-KR" altLang="en-US" u="none" baseline="0" dirty="0" smtClean="0"/>
                        <a:t>날씨 정보</a:t>
                      </a:r>
                      <a:r>
                        <a:rPr lang="en-US" altLang="ko-KR" u="none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89289"/>
              </p:ext>
            </p:extLst>
          </p:nvPr>
        </p:nvGraphicFramePr>
        <p:xfrm>
          <a:off x="1691680" y="476672"/>
          <a:ext cx="5832648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26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MonthDiaryVO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err="1" smtClean="0"/>
                        <a:t>한달치</a:t>
                      </a:r>
                      <a:r>
                        <a:rPr lang="ko-KR" altLang="en-US" dirty="0" smtClean="0"/>
                        <a:t> 일기정보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diarys:HashMap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Integer,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DiaryVO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키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lang="en-US" altLang="ko-KR" baseline="0" dirty="0" err="1" smtClean="0"/>
                        <a:t>,addData:DiaryV</a:t>
                      </a:r>
                      <a:r>
                        <a:rPr lang="en-US" altLang="ko-KR" dirty="0" err="1" smtClean="0"/>
                        <a:t>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boolean</a:t>
                      </a:r>
                      <a:endParaRPr lang="en-US" altLang="ko-KR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baseline="0" dirty="0" smtClean="0"/>
                        <a:t>+replace(</a:t>
                      </a:r>
                      <a:r>
                        <a:rPr lang="en-US" altLang="ko-KR" baseline="0" dirty="0" err="1" smtClean="0"/>
                        <a:t>day: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lang="en-US" altLang="ko-KR" baseline="0" dirty="0" err="1" smtClean="0"/>
                        <a:t>,replaceData:DiaryVO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boolean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</a:t>
                      </a:r>
                      <a:r>
                        <a:rPr lang="en-US" altLang="ko-KR" baseline="0" dirty="0" err="1" smtClean="0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DiaryVO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9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08491"/>
              </p:ext>
            </p:extLst>
          </p:nvPr>
        </p:nvGraphicFramePr>
        <p:xfrm>
          <a:off x="1115616" y="3356992"/>
          <a:ext cx="540060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YearlyTotalVO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연도 결산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registerCategory:String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등록카테고리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detailCategory:String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상세카테고리</a:t>
                      </a:r>
                      <a:r>
                        <a:rPr lang="en-US" altLang="ko-KR" baseline="0" dirty="0" smtClean="0"/>
                        <a:t>&gt;&gt;</a:t>
                      </a:r>
                      <a:endParaRPr lang="en-US" altLang="ko-KR" u="sng" baseline="0" dirty="0" smtClean="0"/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amount:String</a:t>
                      </a:r>
                      <a:r>
                        <a:rPr lang="en-US" altLang="ko-KR" u="none" baseline="0" dirty="0" smtClean="0"/>
                        <a:t> &lt;&lt;</a:t>
                      </a:r>
                      <a:r>
                        <a:rPr lang="ko-KR" altLang="en-US" u="none" baseline="0" dirty="0" smtClean="0"/>
                        <a:t>카테고리 총액</a:t>
                      </a:r>
                      <a:r>
                        <a:rPr lang="en-US" altLang="ko-KR" u="none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percent:String</a:t>
                      </a:r>
                      <a:r>
                        <a:rPr lang="en-US" altLang="ko-KR" u="none" baseline="0" dirty="0" smtClean="0"/>
                        <a:t> &lt;&lt;</a:t>
                      </a:r>
                      <a:r>
                        <a:rPr lang="ko-KR" altLang="en-US" u="none" baseline="0" dirty="0" smtClean="0"/>
                        <a:t>사용비율</a:t>
                      </a:r>
                      <a:r>
                        <a:rPr lang="en-US" altLang="ko-KR" u="none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70197"/>
              </p:ext>
            </p:extLst>
          </p:nvPr>
        </p:nvGraphicFramePr>
        <p:xfrm>
          <a:off x="323528" y="548680"/>
          <a:ext cx="7848872" cy="220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FiveYearlyTotalVO</a:t>
                      </a:r>
                      <a:r>
                        <a:rPr lang="en-US" altLang="ko-KR" dirty="0" smtClean="0"/>
                        <a:t>&lt;&lt;5</a:t>
                      </a:r>
                      <a:r>
                        <a:rPr lang="ko-KR" altLang="en-US" dirty="0" smtClean="0"/>
                        <a:t>년치 연도 결산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years:HashMap</a:t>
                      </a:r>
                      <a:r>
                        <a:rPr lang="en-US" altLang="ko-KR" dirty="0" smtClean="0"/>
                        <a:t>&lt;String,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LinkedList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YearlyTotalVO</a:t>
                      </a:r>
                      <a:r>
                        <a:rPr lang="en-US" altLang="ko-KR" baseline="0" dirty="0" smtClean="0"/>
                        <a:t>&gt;&gt; &lt;&lt;</a:t>
                      </a:r>
                      <a:r>
                        <a:rPr lang="ko-KR" altLang="en-US" baseline="0" dirty="0" smtClean="0"/>
                        <a:t>키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년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year:String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LinkedList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CashBookDetailVO</a:t>
                      </a:r>
                      <a:r>
                        <a:rPr lang="en-US" altLang="ko-KR" baseline="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수입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지출 총액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year:String,import:int,export:int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LinkedList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CashBookDetailVO</a:t>
                      </a:r>
                      <a:r>
                        <a:rPr lang="en-US" altLang="ko-KR" baseline="0" dirty="0" smtClean="0"/>
                        <a:t>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2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44147"/>
              </p:ext>
            </p:extLst>
          </p:nvPr>
        </p:nvGraphicFramePr>
        <p:xfrm>
          <a:off x="683568" y="3191374"/>
          <a:ext cx="5256584" cy="2692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6584"/>
              </a:tblGrid>
              <a:tr h="589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PocketMoneyVO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한 개의 용돈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13478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일 정보는 키 값으로 가짐 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category:String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카테고리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amount:String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금액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부모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지급금액</a:t>
                      </a:r>
                      <a:r>
                        <a:rPr lang="en-US" altLang="ko-KR" baseline="0" dirty="0" smtClean="0"/>
                        <a:t>)&gt;&gt;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content:String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내용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부모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지급</a:t>
                      </a:r>
                      <a:r>
                        <a:rPr lang="en-US" altLang="ko-KR" baseline="0" dirty="0" smtClean="0"/>
                        <a:t>&amp;</a:t>
                      </a:r>
                      <a:r>
                        <a:rPr lang="ko-KR" altLang="en-US" baseline="0" dirty="0" smtClean="0"/>
                        <a:t>미지급</a:t>
                      </a:r>
                      <a:r>
                        <a:rPr lang="en-US" altLang="ko-KR" baseline="0" dirty="0" smtClean="0"/>
                        <a:t>)&gt;&gt;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isReceived:String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지급여부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  <a:tr h="589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56445"/>
              </p:ext>
            </p:extLst>
          </p:nvPr>
        </p:nvGraphicFramePr>
        <p:xfrm>
          <a:off x="611560" y="764704"/>
          <a:ext cx="7344816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MonthPocketMoneyVO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월 용돈 내역 정보</a:t>
                      </a:r>
                      <a:r>
                        <a:rPr lang="en-US" altLang="ko-KR" dirty="0" smtClean="0"/>
                        <a:t>&gt;&gt;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pocketInfos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HashMap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dirty="0" smtClean="0"/>
                        <a:t>String, </a:t>
                      </a:r>
                      <a:r>
                        <a:rPr lang="en-US" altLang="ko-KR" dirty="0" err="1" smtClean="0"/>
                        <a:t>PocketMoneyVO</a:t>
                      </a:r>
                      <a:r>
                        <a:rPr lang="en-US" altLang="ko-KR" dirty="0" smtClean="0"/>
                        <a:t>&gt; &lt;&lt;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smtClean="0"/>
                        <a:t>+put(</a:t>
                      </a:r>
                      <a:r>
                        <a:rPr lang="en-US" altLang="ko-KR" baseline="0" dirty="0" err="1" smtClean="0"/>
                        <a:t>day:String,addData:PocketMoneyVO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+get(</a:t>
                      </a:r>
                      <a:r>
                        <a:rPr lang="en-US" altLang="ko-KR" baseline="0" dirty="0" err="1" smtClean="0"/>
                        <a:t>day:String</a:t>
                      </a:r>
                      <a:r>
                        <a:rPr lang="en-US" altLang="ko-KR" baseline="0" dirty="0" smtClean="0"/>
                        <a:t>):</a:t>
                      </a:r>
                      <a:r>
                        <a:rPr lang="en-US" altLang="ko-KR" baseline="0" dirty="0" err="1" smtClean="0"/>
                        <a:t>PocketMoneyVO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68144" y="3501008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용돈 요청 기간은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일까지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1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07109"/>
              </p:ext>
            </p:extLst>
          </p:nvPr>
        </p:nvGraphicFramePr>
        <p:xfrm>
          <a:off x="1691680" y="2132856"/>
          <a:ext cx="540060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SavingGoalVO</a:t>
                      </a:r>
                      <a:r>
                        <a:rPr lang="en-US" altLang="ko-KR" dirty="0" smtClean="0"/>
                        <a:t>&lt;&lt;</a:t>
                      </a:r>
                      <a:r>
                        <a:rPr lang="ko-KR" altLang="en-US" dirty="0" smtClean="0"/>
                        <a:t>저축 목표 정보</a:t>
                      </a:r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startDate:String</a:t>
                      </a:r>
                      <a:r>
                        <a:rPr lang="en-US" altLang="ko-KR" dirty="0" smtClean="0"/>
                        <a:t>[]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월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시작일</a:t>
                      </a:r>
                      <a:r>
                        <a:rPr lang="en-US" altLang="ko-KR" baseline="0" dirty="0" smtClean="0"/>
                        <a:t>)&gt;&gt;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goalTitle:String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목표 제목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goalAmount:String</a:t>
                      </a:r>
                      <a:r>
                        <a:rPr lang="en-US" altLang="ko-KR" baseline="0" dirty="0" smtClean="0"/>
                        <a:t> &lt;&lt;</a:t>
                      </a:r>
                      <a:r>
                        <a:rPr lang="ko-KR" altLang="en-US" baseline="0" dirty="0" smtClean="0"/>
                        <a:t>목표 금액</a:t>
                      </a:r>
                      <a:r>
                        <a:rPr lang="en-US" altLang="ko-KR" baseline="0" dirty="0" smtClean="0"/>
                        <a:t>&gt;&gt;</a:t>
                      </a:r>
                      <a:endParaRPr lang="en-US" altLang="ko-KR" u="sng" baseline="0" dirty="0" smtClean="0"/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successRate:String</a:t>
                      </a:r>
                      <a:r>
                        <a:rPr lang="en-US" altLang="ko-KR" u="none" baseline="0" dirty="0" smtClean="0"/>
                        <a:t> &lt;&lt;</a:t>
                      </a:r>
                      <a:r>
                        <a:rPr lang="ko-KR" altLang="en-US" u="none" baseline="0" dirty="0" err="1" smtClean="0"/>
                        <a:t>달성율</a:t>
                      </a:r>
                      <a:r>
                        <a:rPr lang="en-US" altLang="ko-KR" u="none" baseline="0" dirty="0" smtClean="0"/>
                        <a:t>&gt;&gt;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30462"/>
              </p:ext>
            </p:extLst>
          </p:nvPr>
        </p:nvGraphicFramePr>
        <p:xfrm>
          <a:off x="3635896" y="3284984"/>
          <a:ext cx="5256584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6584"/>
              </a:tblGrid>
              <a:tr h="329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MemberVO</a:t>
                      </a:r>
                      <a:r>
                        <a:rPr lang="en-US" altLang="ko-KR" sz="1600" dirty="0" smtClean="0"/>
                        <a:t>&lt;&lt;</a:t>
                      </a:r>
                      <a:r>
                        <a:rPr lang="ko-KR" altLang="en-US" sz="1600" dirty="0" smtClean="0"/>
                        <a:t>회원 정보</a:t>
                      </a:r>
                      <a:r>
                        <a:rPr lang="en-US" altLang="ko-KR" sz="1600" dirty="0" smtClean="0"/>
                        <a:t>&gt;&gt;</a:t>
                      </a:r>
                      <a:endParaRPr lang="ko-KR" altLang="en-US" sz="1600" dirty="0"/>
                    </a:p>
                  </a:txBody>
                  <a:tcPr/>
                </a:tc>
              </a:tr>
              <a:tr h="2516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en-US" altLang="ko-KR" sz="1600" dirty="0" err="1" smtClean="0"/>
                        <a:t>registerDate:String</a:t>
                      </a:r>
                      <a:r>
                        <a:rPr lang="en-US" altLang="ko-KR" sz="1600" dirty="0" smtClean="0"/>
                        <a:t>[]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년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월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일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등록일</a:t>
                      </a:r>
                      <a:r>
                        <a:rPr lang="en-US" altLang="ko-KR" sz="1600" baseline="0" dirty="0" smtClean="0"/>
                        <a:t>)&gt;&gt;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id:String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아이디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password:String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비밀번호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familyCode:String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가족코드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registerCode:String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등록코드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name:String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이름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birthDate:String</a:t>
                      </a:r>
                      <a:r>
                        <a:rPr lang="en-US" altLang="ko-KR" sz="1600" baseline="0" dirty="0" smtClean="0"/>
                        <a:t>[] &lt;&lt;</a:t>
                      </a:r>
                      <a:r>
                        <a:rPr lang="ko-KR" altLang="en-US" sz="1600" baseline="0" dirty="0" smtClean="0"/>
                        <a:t>생년월일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email:String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err="1" smtClean="0"/>
                        <a:t>이메일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passwordQ:String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smtClean="0"/>
                        <a:t>비번질문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en-US" altLang="ko-KR" sz="1600" baseline="0" dirty="0" err="1" smtClean="0"/>
                        <a:t>passwordA:String</a:t>
                      </a:r>
                      <a:r>
                        <a:rPr lang="en-US" altLang="ko-KR" sz="1600" baseline="0" dirty="0" smtClean="0"/>
                        <a:t> &lt;&lt;</a:t>
                      </a:r>
                      <a:r>
                        <a:rPr lang="ko-KR" altLang="en-US" sz="1600" baseline="0" dirty="0" err="1" smtClean="0"/>
                        <a:t>비번질문답</a:t>
                      </a:r>
                      <a:r>
                        <a:rPr lang="en-US" altLang="ko-KR" sz="1600" baseline="0" dirty="0" smtClean="0"/>
                        <a:t>&gt;&gt;</a:t>
                      </a:r>
                    </a:p>
                  </a:txBody>
                  <a:tcPr/>
                </a:tc>
              </a:tr>
              <a:tr h="568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&lt;&lt;access</a:t>
                      </a:r>
                      <a:r>
                        <a:rPr lang="en-US" altLang="ko-KR" sz="1600" baseline="0" dirty="0" smtClean="0"/>
                        <a:t> method&gt;&gt;</a:t>
                      </a:r>
                      <a:endParaRPr lang="ko-KR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33650"/>
              </p:ext>
            </p:extLst>
          </p:nvPr>
        </p:nvGraphicFramePr>
        <p:xfrm>
          <a:off x="-22990" y="-22501"/>
          <a:ext cx="8208912" cy="33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891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MemberManager</a:t>
                      </a:r>
                      <a:r>
                        <a:rPr lang="en-US" altLang="ko-KR" sz="1400" dirty="0" smtClean="0"/>
                        <a:t>&lt;&lt;</a:t>
                      </a:r>
                      <a:r>
                        <a:rPr lang="ko-KR" altLang="en-US" sz="1400" dirty="0" smtClean="0"/>
                        <a:t>가족 회원 정보</a:t>
                      </a:r>
                      <a:r>
                        <a:rPr lang="en-US" altLang="ko-KR" sz="1400" dirty="0" smtClean="0"/>
                        <a:t>&gt;&gt;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-members: </a:t>
                      </a:r>
                      <a:r>
                        <a:rPr lang="en-US" altLang="ko-KR" sz="1400" dirty="0" err="1" smtClean="0"/>
                        <a:t>HashMap</a:t>
                      </a:r>
                      <a:r>
                        <a:rPr lang="en-US" altLang="ko-KR" sz="1400" dirty="0" smtClean="0"/>
                        <a:t>&lt;String, </a:t>
                      </a:r>
                      <a:r>
                        <a:rPr lang="en-US" altLang="ko-KR" sz="1400" dirty="0" err="1" smtClean="0"/>
                        <a:t>MemberVO</a:t>
                      </a:r>
                      <a:r>
                        <a:rPr lang="en-US" altLang="ko-KR" sz="1400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-</a:t>
                      </a:r>
                      <a:r>
                        <a:rPr lang="en-US" altLang="ko-KR" sz="1400" baseline="0" dirty="0" err="1" smtClean="0"/>
                        <a:t>memberDAO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en-US" altLang="ko-KR" sz="1400" baseline="0" dirty="0" err="1" smtClean="0"/>
                        <a:t>MemberDAO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&lt;&lt;access</a:t>
                      </a:r>
                      <a:r>
                        <a:rPr lang="en-US" altLang="ko-KR" sz="1400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+put(id: String, member: </a:t>
                      </a:r>
                      <a:r>
                        <a:rPr lang="en-US" altLang="ko-KR" sz="1400" baseline="0" dirty="0" err="1" smtClean="0"/>
                        <a:t>MemberVO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</a:t>
                      </a:r>
                      <a:r>
                        <a:rPr lang="en-US" altLang="ko-KR" sz="1400" baseline="0" dirty="0" err="1" smtClean="0"/>
                        <a:t>checkID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</a:t>
                      </a:r>
                      <a:r>
                        <a:rPr lang="en-US" altLang="ko-KR" sz="1400" baseline="0" dirty="0" err="1" smtClean="0"/>
                        <a:t>boolean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+</a:t>
                      </a:r>
                      <a:r>
                        <a:rPr lang="en-US" altLang="ko-KR" sz="1400" baseline="0" dirty="0" err="1" smtClean="0"/>
                        <a:t>checkParentID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 </a:t>
                      </a:r>
                      <a:r>
                        <a:rPr lang="en-US" altLang="ko-KR" sz="1400" baseline="0" dirty="0" err="1" smtClean="0"/>
                        <a:t>boolean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+save(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</a:t>
                      </a:r>
                      <a:r>
                        <a:rPr lang="en-US" altLang="ko-KR" sz="1400" baseline="0" dirty="0" err="1" smtClean="0"/>
                        <a:t>boolean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+get(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</a:t>
                      </a:r>
                      <a:r>
                        <a:rPr lang="en-US" altLang="ko-KR" sz="1400" baseline="0" dirty="0" err="1" smtClean="0"/>
                        <a:t>MemberVO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+</a:t>
                      </a:r>
                      <a:r>
                        <a:rPr lang="en-US" altLang="ko-KR" sz="1400" baseline="0" dirty="0" err="1" smtClean="0"/>
                        <a:t>getFamilyInfo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):String[][]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</a:t>
                      </a:r>
                      <a:r>
                        <a:rPr lang="en-US" altLang="ko-KR" sz="1400" baseline="0" dirty="0" err="1" smtClean="0"/>
                        <a:t>getRegisterCode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): String &lt;&lt;</a:t>
                      </a:r>
                      <a:r>
                        <a:rPr lang="ko-KR" altLang="en-US" sz="1400" baseline="0" dirty="0" smtClean="0"/>
                        <a:t>내 등록코드</a:t>
                      </a:r>
                      <a:r>
                        <a:rPr lang="en-US" altLang="ko-KR" sz="1400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+</a:t>
                      </a:r>
                      <a:r>
                        <a:rPr lang="en-US" altLang="ko-KR" sz="1400" baseline="0" dirty="0" err="1" smtClean="0"/>
                        <a:t>checkLogin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baseline="0" dirty="0" err="1" smtClean="0"/>
                        <a:t>id:String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pw:String</a:t>
                      </a:r>
                      <a:r>
                        <a:rPr lang="en-US" altLang="ko-KR" sz="1400" baseline="0" dirty="0" smtClean="0"/>
                        <a:t>):</a:t>
                      </a:r>
                      <a:r>
                        <a:rPr lang="en-US" altLang="ko-KR" sz="1400" baseline="0" dirty="0" err="1" smtClean="0"/>
                        <a:t>boolean</a:t>
                      </a:r>
                      <a:r>
                        <a:rPr lang="en-US" altLang="ko-KR" sz="1400" baseline="0" dirty="0" smtClean="0"/>
                        <a:t> &lt;&lt;</a:t>
                      </a:r>
                      <a:r>
                        <a:rPr lang="ko-KR" altLang="en-US" sz="1400" baseline="0" dirty="0" err="1" smtClean="0"/>
                        <a:t>로그인검사</a:t>
                      </a:r>
                      <a:r>
                        <a:rPr lang="en-US" altLang="ko-KR" sz="1400" baseline="0" dirty="0" smtClean="0"/>
                        <a:t>&gt;&gt;</a:t>
                      </a:r>
                    </a:p>
                    <a:p>
                      <a:pPr latinLnBrk="1"/>
                      <a:endParaRPr lang="en-US" altLang="ko-KR" sz="1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7629"/>
              </p:ext>
            </p:extLst>
          </p:nvPr>
        </p:nvGraphicFramePr>
        <p:xfrm>
          <a:off x="0" y="0"/>
          <a:ext cx="10429343" cy="593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9343"/>
              </a:tblGrid>
              <a:tr h="360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QuarterManager</a:t>
                      </a:r>
                      <a:r>
                        <a:rPr lang="en-US" altLang="ko-KR" sz="1100" dirty="0" smtClean="0"/>
                        <a:t>&lt;&lt;3</a:t>
                      </a:r>
                      <a:r>
                        <a:rPr lang="ko-KR" altLang="en-US" sz="1100" dirty="0" err="1" smtClean="0"/>
                        <a:t>개월치</a:t>
                      </a:r>
                      <a:r>
                        <a:rPr lang="ko-KR" altLang="en-US" sz="1100" dirty="0" smtClean="0"/>
                        <a:t> 가계부 정보</a:t>
                      </a:r>
                      <a:r>
                        <a:rPr lang="en-US" altLang="ko-KR" sz="1100" dirty="0" smtClean="0"/>
                        <a:t>&gt;&gt;</a:t>
                      </a:r>
                      <a:endParaRPr lang="ko-KR" altLang="en-US" sz="1100" dirty="0"/>
                    </a:p>
                  </a:txBody>
                  <a:tcPr/>
                </a:tc>
              </a:tr>
              <a:tr h="1799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 key : </a:t>
                      </a:r>
                      <a:r>
                        <a:rPr lang="en-US" altLang="ko-KR" sz="1100" dirty="0" err="1" smtClean="0"/>
                        <a:t>enum</a:t>
                      </a:r>
                      <a:r>
                        <a:rPr lang="en-US" altLang="ko-KR" sz="1100" dirty="0" smtClean="0"/>
                        <a:t> &lt;&lt;final, </a:t>
                      </a:r>
                      <a:r>
                        <a:rPr lang="ko-KR" altLang="en-US" sz="1100" dirty="0" smtClean="0"/>
                        <a:t>분기 구분 키 값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detailInfoList:HashMap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/>
                        <a:t>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MonthCashBookDetailVO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리스트 월 순서 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dayInfo:HashMap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String,ArrayList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MonthCashBookVO</a:t>
                      </a:r>
                      <a:r>
                        <a:rPr lang="en-US" altLang="ko-KR" sz="1100" dirty="0" smtClean="0"/>
                        <a:t>&gt;&lt;&lt;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리스트 월 순서 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memoList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/>
                        <a:t>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MonthMemoVO</a:t>
                      </a:r>
                      <a:r>
                        <a:rPr lang="en-US" altLang="ko-KR" sz="1100" dirty="0" smtClean="0"/>
                        <a:t>&gt;&gt; 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리스트 월 순서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diaryList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>
                          <a:solidFill>
                            <a:srgbClr val="00B050"/>
                          </a:solidFill>
                        </a:rPr>
                        <a:t>MonthDiaryVO</a:t>
                      </a:r>
                      <a:r>
                        <a:rPr lang="en-US" altLang="ko-KR" sz="1100" dirty="0" smtClean="0"/>
                        <a:t>&gt; 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pocketMoneyList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/>
                        <a:t>MonthPocketMoneyVO</a:t>
                      </a:r>
                      <a:r>
                        <a:rPr lang="en-US" altLang="ko-KR" sz="1100" dirty="0" smtClean="0"/>
                        <a:t>&gt; 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savingGoalList:HashMap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/>
                        <a:t>SavingGoalVO</a:t>
                      </a:r>
                      <a:r>
                        <a:rPr lang="en-US" altLang="ko-KR" sz="1100" dirty="0" smtClean="0"/>
                        <a:t>&gt; 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yearlyTotalList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en-US" altLang="ko-KR" sz="1100" dirty="0" err="1" smtClean="0"/>
                        <a:t>HashMap</a:t>
                      </a:r>
                      <a:r>
                        <a:rPr lang="en-US" altLang="ko-KR" sz="1100" dirty="0" smtClean="0"/>
                        <a:t>&lt;String, </a:t>
                      </a:r>
                      <a:r>
                        <a:rPr lang="en-US" altLang="ko-KR" sz="1100" dirty="0" err="1" smtClean="0"/>
                        <a:t>FiveYearlyTotalVO</a:t>
                      </a:r>
                      <a:r>
                        <a:rPr lang="en-US" altLang="ko-KR" sz="1100" dirty="0" smtClean="0"/>
                        <a:t>&gt; &lt;&lt;</a:t>
                      </a:r>
                      <a:r>
                        <a:rPr lang="ko-KR" altLang="en-US" sz="1100" dirty="0" smtClean="0"/>
                        <a:t>키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등록코드</a:t>
                      </a:r>
                      <a:r>
                        <a:rPr lang="en-US" altLang="ko-KR" sz="1100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en-US" altLang="ko-KR" sz="1100" dirty="0" err="1" smtClean="0"/>
                        <a:t>currentAmount:String</a:t>
                      </a:r>
                      <a:r>
                        <a:rPr lang="en-US" altLang="ko-KR" sz="1100" dirty="0" smtClean="0"/>
                        <a:t>&lt;&lt;</a:t>
                      </a:r>
                      <a:r>
                        <a:rPr lang="ko-KR" altLang="en-US" sz="1100" dirty="0" smtClean="0"/>
                        <a:t>현재 보유 잔액</a:t>
                      </a:r>
                      <a:r>
                        <a:rPr lang="en-US" altLang="ko-KR" sz="1100" dirty="0" smtClean="0"/>
                        <a:t>&gt;&gt;</a:t>
                      </a:r>
                    </a:p>
                  </a:txBody>
                  <a:tcPr/>
                </a:tc>
              </a:tr>
              <a:tr h="11718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&lt;&lt;access method&gt;&gt;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putDetailInfoList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registerCode:String,detailInfoList:ArrayList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MonthCashBookDetailVO</a:t>
                      </a:r>
                      <a:r>
                        <a:rPr lang="en-US" altLang="ko-KR" sz="1100" dirty="0" smtClean="0"/>
                        <a:t>&gt;: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putDayInfo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dayInfoList:ArrayList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MonthCashBookVO</a:t>
                      </a:r>
                      <a:r>
                        <a:rPr lang="en-US" altLang="ko-KR" sz="1100" dirty="0" smtClean="0"/>
                        <a:t>&gt;):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putMemoList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memoList:ArrayList</a:t>
                      </a:r>
                      <a:r>
                        <a:rPr lang="en-US" altLang="ko-KR" sz="1100" dirty="0" smtClean="0"/>
                        <a:t>&lt;</a:t>
                      </a:r>
                      <a:r>
                        <a:rPr lang="en-US" altLang="ko-KR" sz="1100" dirty="0" err="1" smtClean="0"/>
                        <a:t>MonthMemoVO</a:t>
                      </a:r>
                      <a:r>
                        <a:rPr lang="en-US" altLang="ko-KR" sz="1100" dirty="0" smtClean="0"/>
                        <a:t>&gt;):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putDiaryList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reigsterCode:String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diaryList:MonthDiaryVO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putPocketMoneyList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pocketMoneyList:MonthPocketMoneyVO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putSavingGoalList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goal:SavingGoalVO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putYearlyTotalList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yearlyTotalList:FiveYearlyTotalVO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boolean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getMonthlyDetailInfoList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MonthCashBookDetailVO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getDailyDetailInfoList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day:int</a:t>
                      </a:r>
                      <a:r>
                        <a:rPr lang="en-US" altLang="ko-KR" sz="1100" dirty="0" smtClean="0"/>
                        <a:t> ):</a:t>
                      </a:r>
                      <a:r>
                        <a:rPr lang="en-US" altLang="ko-KR" sz="1100" dirty="0" err="1" smtClean="0"/>
                        <a:t>CashBookDetailVO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getMonthlyDayInfo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MonthCashBookVO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getDailyDayInfo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registerCode:String,month:int,day:int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CashBookVO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getMonthlyMemoList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registerCode:String,month:int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MonthMemoVO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getDailyMemo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registerCode:String,month:int,day:int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MemoVO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getMonthlyDiaryList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MonthDiaryVO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getDailyDiary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month:int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day:int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DiaryVO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getMonthlyPocketMoneyList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MonthPocketMoneyVO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getDailyPocketMoney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registerCode:String,day:int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PocketMoneyVO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getSavingGoal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SavingGoalVO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dirty="0" err="1" smtClean="0"/>
                        <a:t>getYearlyTotalList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 err="1" smtClean="0"/>
                        <a:t>registerCode:String,year:String</a:t>
                      </a:r>
                      <a:r>
                        <a:rPr lang="en-US" altLang="ko-KR" sz="1100" dirty="0" smtClean="0"/>
                        <a:t>):</a:t>
                      </a:r>
                      <a:r>
                        <a:rPr lang="en-US" altLang="ko-KR" sz="1100" dirty="0" err="1" smtClean="0"/>
                        <a:t>YearlyTotalVO</a:t>
                      </a:r>
                      <a:endParaRPr lang="en-US" altLang="ko-KR" sz="11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9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891</Words>
  <Application>Microsoft Office PowerPoint</Application>
  <PresentationFormat>화면 슬라이드 쇼(4:3)</PresentationFormat>
  <Paragraphs>160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박동익</dc:creator>
  <cp:lastModifiedBy>박동익</cp:lastModifiedBy>
  <cp:revision>58</cp:revision>
  <cp:lastPrinted>2016-11-12T07:07:45Z</cp:lastPrinted>
  <dcterms:created xsi:type="dcterms:W3CDTF">2016-11-09T01:25:22Z</dcterms:created>
  <dcterms:modified xsi:type="dcterms:W3CDTF">2016-11-13T08:53:40Z</dcterms:modified>
</cp:coreProperties>
</file>