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0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1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2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3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9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7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8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9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5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4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2C8E-AE3A-4CB9-9832-A242D7A800DC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B861-2741-4844-8D56-802EA22B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2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4173"/>
              </p:ext>
            </p:extLst>
          </p:nvPr>
        </p:nvGraphicFramePr>
        <p:xfrm>
          <a:off x="287524" y="1988840"/>
          <a:ext cx="8568952" cy="3087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1458162"/>
                <a:gridCol w="1071119"/>
                <a:gridCol w="1071119"/>
                <a:gridCol w="1071119"/>
                <a:gridCol w="1269141"/>
                <a:gridCol w="1224136"/>
                <a:gridCol w="720080"/>
              </a:tblGrid>
              <a:tr h="508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자료형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길이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유일키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r>
                        <a:rPr lang="ko-KR" altLang="en-US" dirty="0" smtClean="0"/>
                        <a:t>허용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writedate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9236" y="692696"/>
            <a:ext cx="19255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테이블 설계</a:t>
            </a:r>
            <a:r>
              <a:rPr lang="en-US" altLang="ko-KR" sz="2000" b="1" dirty="0" smtClean="0"/>
              <a:t>&gt;</a:t>
            </a:r>
          </a:p>
          <a:p>
            <a:pPr algn="ctr"/>
            <a:r>
              <a:rPr lang="ko-KR" altLang="en-US" dirty="0" smtClean="0"/>
              <a:t>김예</a:t>
            </a:r>
            <a:r>
              <a:rPr lang="ko-KR" altLang="en-US" dirty="0"/>
              <a:t>은</a:t>
            </a:r>
          </a:p>
        </p:txBody>
      </p:sp>
    </p:spTree>
    <p:extLst>
      <p:ext uri="{BB962C8B-B14F-4D97-AF65-F5344CB8AC3E}">
        <p14:creationId xmlns:p14="http://schemas.microsoft.com/office/powerpoint/2010/main" val="113876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</Words>
  <Application>Microsoft Office PowerPoint</Application>
  <PresentationFormat>화면 슬라이드 쇼(4:3)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EUN KIM</dc:creator>
  <cp:lastModifiedBy>YE EUN KIM</cp:lastModifiedBy>
  <cp:revision>4</cp:revision>
  <dcterms:created xsi:type="dcterms:W3CDTF">2016-12-21T11:09:03Z</dcterms:created>
  <dcterms:modified xsi:type="dcterms:W3CDTF">2016-12-21T11:52:46Z</dcterms:modified>
</cp:coreProperties>
</file>