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7" r:id="rId2"/>
    <p:sldId id="269" r:id="rId3"/>
    <p:sldId id="268" r:id="rId4"/>
    <p:sldId id="270" r:id="rId5"/>
    <p:sldId id="271" r:id="rId6"/>
    <p:sldId id="272" r:id="rId7"/>
    <p:sldId id="274" r:id="rId8"/>
    <p:sldId id="273" r:id="rId9"/>
  </p:sldIdLst>
  <p:sldSz cx="9144000" cy="6858000" type="screen4x3"/>
  <p:notesSz cx="99060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 autoAdjust="0"/>
  </p:normalViewPr>
  <p:slideViewPr>
    <p:cSldViewPr>
      <p:cViewPr varScale="1">
        <p:scale>
          <a:sx n="77" d="100"/>
          <a:sy n="77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2600" cy="340905"/>
          </a:xfrm>
          <a:prstGeom prst="rect">
            <a:avLst/>
          </a:prstGeom>
        </p:spPr>
        <p:txBody>
          <a:bodyPr vert="horz" lIns="95424" tIns="47713" rIns="95424" bIns="4771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108" y="1"/>
            <a:ext cx="4292600" cy="340905"/>
          </a:xfrm>
          <a:prstGeom prst="rect">
            <a:avLst/>
          </a:prstGeom>
        </p:spPr>
        <p:txBody>
          <a:bodyPr vert="horz" lIns="95424" tIns="47713" rIns="95424" bIns="47713" rtlCol="0"/>
          <a:lstStyle>
            <a:lvl1pPr algn="r">
              <a:defRPr sz="1300"/>
            </a:lvl1pPr>
          </a:lstStyle>
          <a:p>
            <a:fld id="{C984FFC6-17CE-4A32-8687-D077BA13B0D5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5424" tIns="47713" rIns="95424" bIns="4771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5424" tIns="47713" rIns="95424" bIns="47713" rtlCol="0" anchor="b"/>
          <a:lstStyle>
            <a:lvl1pPr algn="r">
              <a:defRPr sz="1300"/>
            </a:lvl1pPr>
          </a:lstStyle>
          <a:p>
            <a:fld id="{6E9D17D6-5CF4-4A96-A515-96CDF91B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9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6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0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3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5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C241-5F3B-47FC-B5A9-4F6AD8EB4DD0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4E54-1FB9-4D95-876D-640B90F9F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8032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32843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게시판의 글 목록을 보여주는 메인 화면이다</a:t>
                      </a:r>
                      <a:r>
                        <a:rPr lang="en-US" altLang="ko-KR" sz="1400" baseline="0" dirty="0" smtClean="0"/>
                        <a:t>. </a:t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목록에서 번호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제목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작성자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작성일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조회수를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r="27880"/>
          <a:stretch/>
        </p:blipFill>
        <p:spPr>
          <a:xfrm>
            <a:off x="167891" y="1683050"/>
            <a:ext cx="5579836" cy="419645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86327" y="1340768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4981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페이지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8755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게시판의 글</a:t>
                      </a:r>
                      <a:r>
                        <a:rPr lang="ko-KR" altLang="en-US" sz="1400" baseline="0" dirty="0" smtClean="0"/>
                        <a:t> 목록이 </a:t>
                      </a:r>
                      <a:r>
                        <a:rPr lang="en-US" altLang="ko-KR" sz="1400" baseline="0" dirty="0" smtClean="0"/>
                        <a:t>10</a:t>
                      </a:r>
                      <a:r>
                        <a:rPr lang="ko-KR" altLang="en-US" sz="1400" baseline="0" dirty="0" smtClean="0"/>
                        <a:t>개를 초과하면 다음 페이지로 넘어간다</a:t>
                      </a:r>
                      <a:r>
                        <a:rPr lang="en-US" altLang="ko-KR" sz="1400" baseline="0" dirty="0" smtClean="0"/>
                        <a:t>. </a:t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버튼을 클릭하여 다음 페이지를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r="27880"/>
          <a:stretch/>
        </p:blipFill>
        <p:spPr>
          <a:xfrm>
            <a:off x="167891" y="1683050"/>
            <a:ext cx="5579836" cy="419645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149536" y="5013176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5157192"/>
            <a:ext cx="2232248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r="26077" b="-407"/>
          <a:stretch/>
        </p:blipFill>
        <p:spPr>
          <a:xfrm>
            <a:off x="269546" y="1772816"/>
            <a:ext cx="5472608" cy="41420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6905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검색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20156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게시판 글 목록을 번호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작성일로 검색 가능하다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2536732" y="1498696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2060848"/>
            <a:ext cx="2933284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0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063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글쓰기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82241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글쓰기 버튼을 클릭하여 글쓰기를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r="27880"/>
          <a:stretch/>
        </p:blipFill>
        <p:spPr>
          <a:xfrm>
            <a:off x="167891" y="1683050"/>
            <a:ext cx="5579836" cy="419645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173872" y="5013176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5294252"/>
            <a:ext cx="720080" cy="311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r="38783"/>
          <a:stretch/>
        </p:blipFill>
        <p:spPr>
          <a:xfrm>
            <a:off x="611560" y="1484784"/>
            <a:ext cx="5004487" cy="4572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48704"/>
              </p:ext>
            </p:extLst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0823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글쓰기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26098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글쓰기 버튼을 클릭 시 전환되는 화면이다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비밀번호를 작성할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등록 버튼 클릭 시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목록에 반영이 된다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취소</a:t>
                      </a:r>
                      <a:r>
                        <a:rPr lang="ko-KR" altLang="en-US" sz="1400" baseline="0" dirty="0" smtClean="0"/>
                        <a:t> 버튼 클릭 시 </a:t>
                      </a:r>
                      <a:r>
                        <a:rPr lang="ko-KR" altLang="en-US" sz="1400" baseline="0" dirty="0" err="1" smtClean="0"/>
                        <a:t>게시글</a:t>
                      </a:r>
                      <a:r>
                        <a:rPr lang="ko-KR" altLang="en-US" sz="1400" baseline="0" dirty="0" smtClean="0"/>
                        <a:t> 목록에 반영되지 않는다</a:t>
                      </a:r>
                      <a:r>
                        <a:rPr lang="en-US" altLang="ko-KR" sz="1400" baseline="0" dirty="0" smtClean="0"/>
                        <a:t>.</a:t>
                      </a:r>
                      <a:br>
                        <a:rPr lang="en-US" altLang="ko-KR" sz="1400" baseline="0" dirty="0" smtClean="0"/>
                      </a:b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232476" y="1340768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2016224" cy="601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37568" y="5171104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2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2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015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글목록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42107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글 목록 클릭 시 해당 글 내용을 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r="27880"/>
          <a:stretch/>
        </p:blipFill>
        <p:spPr>
          <a:xfrm>
            <a:off x="167891" y="1683050"/>
            <a:ext cx="5579836" cy="419645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979952" y="2336724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852936"/>
            <a:ext cx="4968552" cy="311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8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-136" r="38785"/>
          <a:stretch/>
        </p:blipFill>
        <p:spPr>
          <a:xfrm>
            <a:off x="539552" y="1412776"/>
            <a:ext cx="5058059" cy="457817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81031"/>
              </p:ext>
            </p:extLst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744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글보기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3768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하나를 클릭 시 전환되는 화면이다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작성자를 확인할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삭제나 수정은 비밀번호를 입력하여 일치하면 가능하다</a:t>
                      </a:r>
                      <a:r>
                        <a:rPr lang="en-US" altLang="ko-KR" sz="1400" baseline="0" dirty="0" smtClean="0"/>
                        <a:t>.</a:t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취소버튼 클릭 시 이전 화면으로 돌아간다</a:t>
                      </a:r>
                      <a:r>
                        <a:rPr lang="en-US" altLang="ko-KR" sz="1400" baseline="0" dirty="0" smtClean="0"/>
                        <a:t>.</a:t>
                      </a:r>
                      <a:br>
                        <a:rPr lang="en-US" altLang="ko-KR" sz="1400" baseline="0" dirty="0" smtClean="0"/>
                      </a:b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232476" y="1340768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085183"/>
            <a:ext cx="3024336" cy="6416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17955" y="5164727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2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r="39731"/>
          <a:stretch/>
        </p:blipFill>
        <p:spPr>
          <a:xfrm>
            <a:off x="608550" y="1484784"/>
            <a:ext cx="4971562" cy="4572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12759"/>
              </p:ext>
            </p:extLst>
          </p:nvPr>
        </p:nvGraphicFramePr>
        <p:xfrm>
          <a:off x="135212" y="1170924"/>
          <a:ext cx="5760640" cy="554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1156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Project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게시판 프로그램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Title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글수정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Page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Version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Name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김예은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Date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2016-12-21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43137"/>
              </p:ext>
            </p:extLst>
          </p:nvPr>
        </p:nvGraphicFramePr>
        <p:xfrm>
          <a:off x="6039868" y="1155414"/>
          <a:ext cx="2952328" cy="5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itchFamily="34" charset="0"/>
                        </a:rPr>
                        <a:t>Description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08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수정 버튼 클릭 시 전환되는 화면이다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비밀번호를 수정할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수정 버튼 클릭 시 수정 내용이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목록에 반영이 된다</a:t>
                      </a:r>
                      <a:r>
                        <a:rPr lang="en-US" altLang="ko-KR" sz="1400" dirty="0" smtClean="0"/>
                        <a:t>.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취소</a:t>
                      </a:r>
                      <a:r>
                        <a:rPr lang="ko-KR" altLang="en-US" sz="1400" baseline="0" dirty="0" smtClean="0"/>
                        <a:t> 버튼 클릭 시 </a:t>
                      </a:r>
                      <a:r>
                        <a:rPr lang="ko-KR" altLang="en-US" sz="1400" baseline="0" dirty="0" err="1" smtClean="0"/>
                        <a:t>게시글</a:t>
                      </a:r>
                      <a:r>
                        <a:rPr lang="ko-KR" altLang="en-US" sz="1400" baseline="0" dirty="0" smtClean="0"/>
                        <a:t> 목록에 반영되지 않는다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232476" y="1340768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1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085183"/>
            <a:ext cx="3024336" cy="6416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17955" y="5164727"/>
            <a:ext cx="614152" cy="562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2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1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207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 EUN KIM</cp:lastModifiedBy>
  <cp:revision>47</cp:revision>
  <cp:lastPrinted>2016-12-21T02:25:20Z</cp:lastPrinted>
  <dcterms:created xsi:type="dcterms:W3CDTF">2016-09-07T02:36:27Z</dcterms:created>
  <dcterms:modified xsi:type="dcterms:W3CDTF">2016-12-21T08:04:48Z</dcterms:modified>
</cp:coreProperties>
</file>