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5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MT.COX LLC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exchange of culture — mathematics of the trenches</a:t>
            </a:r>
          </a:p>
        </p:txBody>
      </p:sp>
      <p:pic>
        <p:nvPicPr>
          <p:cNvPr id="5" name="Picture 4" descr="A rooster head in a suit&#10;&#10;AI-generated content may be incorrect.">
            <a:extLst>
              <a:ext uri="{FF2B5EF4-FFF2-40B4-BE49-F238E27FC236}">
                <a16:creationId xmlns:a16="http://schemas.microsoft.com/office/drawing/2014/main" id="{68E41599-E1A3-B7A5-733E-17ADD8605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595" y="327838"/>
            <a:ext cx="3072809" cy="20485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insiders farm 90% before launch</a:t>
            </a:r>
          </a:p>
          <a:p>
            <a:r>
              <a:t>- cexes skim 2–5% while dumping</a:t>
            </a:r>
          </a:p>
          <a:p>
            <a:r>
              <a:t>- bagholders = exit liquidity</a:t>
            </a:r>
          </a:p>
          <a:p>
            <a:endParaRPr/>
          </a:p>
          <a:p>
            <a:r>
              <a:t>graph: retail portfolio goes straight down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pain (math)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$100 * (1 - 0.90) = $10 → 90% drawdown</a:t>
            </a:r>
          </a:p>
          <a:p>
            <a:endParaRPr/>
          </a:p>
          <a:p>
            <a:r>
              <a:t>no memes, no culture, no hope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solution: mt.cox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redistribution: 30% → bagholders</a:t>
            </a:r>
          </a:p>
          <a:p>
            <a:r>
              <a:t>- buy &amp; boost: 20% → cock energy</a:t>
            </a:r>
          </a:p>
          <a:p>
            <a:r>
              <a:t>- chaos incentives: 10% → trenches</a:t>
            </a:r>
          </a:p>
          <a:p>
            <a:endParaRPr/>
          </a:p>
          <a:p>
            <a:r>
              <a:t>total = 60% back to trenches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cock with suit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Trench Utility (TU) = Memes² + Cock Energy ÷ Rug Risk</a:t>
            </a:r>
          </a:p>
          <a:p>
            <a:endParaRPr/>
          </a:p>
          <a:p>
            <a:r>
              <a:t>- memes² → viral posts amplify value quadratically</a:t>
            </a:r>
          </a:p>
          <a:p>
            <a:r>
              <a:t>- cock energy → reserves of chaos funding</a:t>
            </a:r>
          </a:p>
          <a:p>
            <a:r>
              <a:t>- rug risk → minimized (we promise nothing)</a:t>
            </a:r>
          </a:p>
          <a:p>
            <a:endParaRPr/>
          </a:p>
          <a:p>
            <a:r>
              <a:t>thus, TU → ∞ as memes → ∞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ticker: $mtcox</a:t>
            </a:r>
          </a:p>
          <a:p>
            <a:r>
              <a:t>supply: infinite (like cope)</a:t>
            </a:r>
          </a:p>
          <a:p>
            <a:r>
              <a:t>meme tax: 1%</a:t>
            </a:r>
          </a:p>
          <a:p>
            <a:r>
              <a:t>cock tax: 1%</a:t>
            </a:r>
          </a:p>
          <a:p>
            <a:endParaRPr/>
          </a:p>
          <a:p>
            <a:r>
              <a:t>EV = (100 * 50) - 2 = 4,998</a:t>
            </a:r>
          </a:p>
          <a:p>
            <a:r>
              <a:t>mathematically funnier than dog wif hat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Q1 2025 — launch broken site → 10k meme posts</a:t>
            </a:r>
          </a:p>
          <a:p>
            <a:r>
              <a:t>Q2 2025 — competitions → $1m redistributed</a:t>
            </a:r>
          </a:p>
          <a:p>
            <a:r>
              <a:t>Q3 2025 — buy &amp; boost events → 20% supply shock</a:t>
            </a:r>
          </a:p>
          <a:p>
            <a:r>
              <a:t>Q4 2025 — cockposting engine v2.0 → 69,420 memes/min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“the trenches needed a runner. here you go.”</a:t>
            </a:r>
          </a:p>
          <a:p>
            <a:endParaRPr dirty="0"/>
          </a:p>
          <a:p>
            <a:r>
              <a:rPr dirty="0"/>
              <a:t>#</a:t>
            </a:r>
            <a:r>
              <a:rPr dirty="0" err="1"/>
              <a:t>mtcoxllc</a:t>
            </a:r>
            <a:r>
              <a:rPr dirty="0"/>
              <a:t> #</a:t>
            </a:r>
            <a:r>
              <a:rPr dirty="0" err="1"/>
              <a:t>forthetrenches</a:t>
            </a:r>
            <a:r>
              <a:rPr lang="en-US" dirty="0"/>
              <a:t> 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259</Words>
  <Application>Microsoft Macintosh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MT.COX LLC</vt:lpstr>
      <vt:lpstr>the problem</vt:lpstr>
      <vt:lpstr>the pain (math)</vt:lpstr>
      <vt:lpstr>the solution: mt.cox math</vt:lpstr>
      <vt:lpstr>cock with suit theorem</vt:lpstr>
      <vt:lpstr>tokenomics</vt:lpstr>
      <vt:lpstr>roadmap</vt:lpstr>
      <vt:lpstr>call to 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Yensis Espinal</cp:lastModifiedBy>
  <cp:revision>2</cp:revision>
  <dcterms:created xsi:type="dcterms:W3CDTF">2013-01-27T09:14:16Z</dcterms:created>
  <dcterms:modified xsi:type="dcterms:W3CDTF">2025-09-30T09:17:41Z</dcterms:modified>
  <cp:category/>
</cp:coreProperties>
</file>