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4" r:id="rId4"/>
    <p:sldId id="259" r:id="rId5"/>
    <p:sldId id="263" r:id="rId6"/>
    <p:sldId id="260" r:id="rId7"/>
    <p:sldId id="261" r:id="rId8"/>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7"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6ABB6B-2B18-4486-9A22-721B03959BAF}"/>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7FA88DF7-D78E-4357-98B1-6395AFF1A1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2B91A24D-F174-4D1A-B36A-22821FA88D2E}"/>
              </a:ext>
            </a:extLst>
          </p:cNvPr>
          <p:cNvSpPr>
            <a:spLocks noGrp="1"/>
          </p:cNvSpPr>
          <p:nvPr>
            <p:ph type="dt" sz="half" idx="10"/>
          </p:nvPr>
        </p:nvSpPr>
        <p:spPr/>
        <p:txBody>
          <a:bodyPr/>
          <a:lstStyle/>
          <a:p>
            <a:fld id="{C0143907-6F5B-4A15-B2C5-FFC984EE2B16}" type="datetimeFigureOut">
              <a:rPr lang="es-ES" smtClean="0"/>
              <a:t>15/09/2024</a:t>
            </a:fld>
            <a:endParaRPr lang="es-ES"/>
          </a:p>
        </p:txBody>
      </p:sp>
      <p:sp>
        <p:nvSpPr>
          <p:cNvPr id="5" name="Marcador de pie de página 4">
            <a:extLst>
              <a:ext uri="{FF2B5EF4-FFF2-40B4-BE49-F238E27FC236}">
                <a16:creationId xmlns:a16="http://schemas.microsoft.com/office/drawing/2014/main" id="{793E2847-B433-458F-B77C-47811F8E3AEE}"/>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5C3262B9-9043-4834-9414-7E41ADDBC08B}"/>
              </a:ext>
            </a:extLst>
          </p:cNvPr>
          <p:cNvSpPr>
            <a:spLocks noGrp="1"/>
          </p:cNvSpPr>
          <p:nvPr>
            <p:ph type="sldNum" sz="quarter" idx="12"/>
          </p:nvPr>
        </p:nvSpPr>
        <p:spPr/>
        <p:txBody>
          <a:bodyPr/>
          <a:lstStyle/>
          <a:p>
            <a:fld id="{E1EA2532-9D72-43DB-BC7D-49BB6A31092F}" type="slidenum">
              <a:rPr lang="es-ES" smtClean="0"/>
              <a:t>‹Nº›</a:t>
            </a:fld>
            <a:endParaRPr lang="es-ES"/>
          </a:p>
        </p:txBody>
      </p:sp>
    </p:spTree>
    <p:extLst>
      <p:ext uri="{BB962C8B-B14F-4D97-AF65-F5344CB8AC3E}">
        <p14:creationId xmlns:p14="http://schemas.microsoft.com/office/powerpoint/2010/main" val="247031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6F2416-70DF-477A-9C34-1BB99AD384C4}"/>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5900EFCC-D8A9-4E29-938F-DD67E30E9DA0}"/>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AFBE19D8-C922-4274-857F-6D6A9727600F}"/>
              </a:ext>
            </a:extLst>
          </p:cNvPr>
          <p:cNvSpPr>
            <a:spLocks noGrp="1"/>
          </p:cNvSpPr>
          <p:nvPr>
            <p:ph type="dt" sz="half" idx="10"/>
          </p:nvPr>
        </p:nvSpPr>
        <p:spPr/>
        <p:txBody>
          <a:bodyPr/>
          <a:lstStyle/>
          <a:p>
            <a:fld id="{C0143907-6F5B-4A15-B2C5-FFC984EE2B16}" type="datetimeFigureOut">
              <a:rPr lang="es-ES" smtClean="0"/>
              <a:t>15/09/2024</a:t>
            </a:fld>
            <a:endParaRPr lang="es-ES"/>
          </a:p>
        </p:txBody>
      </p:sp>
      <p:sp>
        <p:nvSpPr>
          <p:cNvPr id="5" name="Marcador de pie de página 4">
            <a:extLst>
              <a:ext uri="{FF2B5EF4-FFF2-40B4-BE49-F238E27FC236}">
                <a16:creationId xmlns:a16="http://schemas.microsoft.com/office/drawing/2014/main" id="{D1201701-3471-455C-BB80-958AFBF27C9C}"/>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E293096C-DC2F-460E-8550-A3E6125A83CB}"/>
              </a:ext>
            </a:extLst>
          </p:cNvPr>
          <p:cNvSpPr>
            <a:spLocks noGrp="1"/>
          </p:cNvSpPr>
          <p:nvPr>
            <p:ph type="sldNum" sz="quarter" idx="12"/>
          </p:nvPr>
        </p:nvSpPr>
        <p:spPr/>
        <p:txBody>
          <a:bodyPr/>
          <a:lstStyle/>
          <a:p>
            <a:fld id="{E1EA2532-9D72-43DB-BC7D-49BB6A31092F}" type="slidenum">
              <a:rPr lang="es-ES" smtClean="0"/>
              <a:t>‹Nº›</a:t>
            </a:fld>
            <a:endParaRPr lang="es-ES"/>
          </a:p>
        </p:txBody>
      </p:sp>
    </p:spTree>
    <p:extLst>
      <p:ext uri="{BB962C8B-B14F-4D97-AF65-F5344CB8AC3E}">
        <p14:creationId xmlns:p14="http://schemas.microsoft.com/office/powerpoint/2010/main" val="4095312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67E6303B-7A96-4C84-B668-205C29D12EA0}"/>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CFCA5781-00A3-4157-B4AA-6CD840DFC5F4}"/>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2B9780D7-8D1A-4B57-B856-E985B2EF8149}"/>
              </a:ext>
            </a:extLst>
          </p:cNvPr>
          <p:cNvSpPr>
            <a:spLocks noGrp="1"/>
          </p:cNvSpPr>
          <p:nvPr>
            <p:ph type="dt" sz="half" idx="10"/>
          </p:nvPr>
        </p:nvSpPr>
        <p:spPr/>
        <p:txBody>
          <a:bodyPr/>
          <a:lstStyle/>
          <a:p>
            <a:fld id="{C0143907-6F5B-4A15-B2C5-FFC984EE2B16}" type="datetimeFigureOut">
              <a:rPr lang="es-ES" smtClean="0"/>
              <a:t>15/09/2024</a:t>
            </a:fld>
            <a:endParaRPr lang="es-ES"/>
          </a:p>
        </p:txBody>
      </p:sp>
      <p:sp>
        <p:nvSpPr>
          <p:cNvPr id="5" name="Marcador de pie de página 4">
            <a:extLst>
              <a:ext uri="{FF2B5EF4-FFF2-40B4-BE49-F238E27FC236}">
                <a16:creationId xmlns:a16="http://schemas.microsoft.com/office/drawing/2014/main" id="{C321A55A-7F81-45E2-B73F-7EEA90BC6B03}"/>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14A39FA4-B55E-432C-9DC3-4459B1DB6A6F}"/>
              </a:ext>
            </a:extLst>
          </p:cNvPr>
          <p:cNvSpPr>
            <a:spLocks noGrp="1"/>
          </p:cNvSpPr>
          <p:nvPr>
            <p:ph type="sldNum" sz="quarter" idx="12"/>
          </p:nvPr>
        </p:nvSpPr>
        <p:spPr/>
        <p:txBody>
          <a:bodyPr/>
          <a:lstStyle/>
          <a:p>
            <a:fld id="{E1EA2532-9D72-43DB-BC7D-49BB6A31092F}" type="slidenum">
              <a:rPr lang="es-ES" smtClean="0"/>
              <a:t>‹Nº›</a:t>
            </a:fld>
            <a:endParaRPr lang="es-ES"/>
          </a:p>
        </p:txBody>
      </p:sp>
    </p:spTree>
    <p:extLst>
      <p:ext uri="{BB962C8B-B14F-4D97-AF65-F5344CB8AC3E}">
        <p14:creationId xmlns:p14="http://schemas.microsoft.com/office/powerpoint/2010/main" val="45199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24A44C-B487-4426-AC6F-E840B9ABF018}"/>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24AE8905-8D54-4E74-98FB-71D06CA96193}"/>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6BB40A32-DEF0-4893-8FE2-0EA104567985}"/>
              </a:ext>
            </a:extLst>
          </p:cNvPr>
          <p:cNvSpPr>
            <a:spLocks noGrp="1"/>
          </p:cNvSpPr>
          <p:nvPr>
            <p:ph type="dt" sz="half" idx="10"/>
          </p:nvPr>
        </p:nvSpPr>
        <p:spPr/>
        <p:txBody>
          <a:bodyPr/>
          <a:lstStyle/>
          <a:p>
            <a:fld id="{C0143907-6F5B-4A15-B2C5-FFC984EE2B16}" type="datetimeFigureOut">
              <a:rPr lang="es-ES" smtClean="0"/>
              <a:t>15/09/2024</a:t>
            </a:fld>
            <a:endParaRPr lang="es-ES"/>
          </a:p>
        </p:txBody>
      </p:sp>
      <p:sp>
        <p:nvSpPr>
          <p:cNvPr id="5" name="Marcador de pie de página 4">
            <a:extLst>
              <a:ext uri="{FF2B5EF4-FFF2-40B4-BE49-F238E27FC236}">
                <a16:creationId xmlns:a16="http://schemas.microsoft.com/office/drawing/2014/main" id="{6228C580-D7E4-452E-8815-883DBF054FDD}"/>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8266ABDD-A67D-441D-83EA-2221839976C0}"/>
              </a:ext>
            </a:extLst>
          </p:cNvPr>
          <p:cNvSpPr>
            <a:spLocks noGrp="1"/>
          </p:cNvSpPr>
          <p:nvPr>
            <p:ph type="sldNum" sz="quarter" idx="12"/>
          </p:nvPr>
        </p:nvSpPr>
        <p:spPr/>
        <p:txBody>
          <a:bodyPr/>
          <a:lstStyle/>
          <a:p>
            <a:fld id="{E1EA2532-9D72-43DB-BC7D-49BB6A31092F}" type="slidenum">
              <a:rPr lang="es-ES" smtClean="0"/>
              <a:t>‹Nº›</a:t>
            </a:fld>
            <a:endParaRPr lang="es-ES"/>
          </a:p>
        </p:txBody>
      </p:sp>
    </p:spTree>
    <p:extLst>
      <p:ext uri="{BB962C8B-B14F-4D97-AF65-F5344CB8AC3E}">
        <p14:creationId xmlns:p14="http://schemas.microsoft.com/office/powerpoint/2010/main" val="706005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DE4F87-E3DE-43B8-A7B1-D8CFB5A97E79}"/>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3890017A-D330-4AE7-A59A-82594F5EB5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35E74916-CA0F-4374-B72C-929AEA22D143}"/>
              </a:ext>
            </a:extLst>
          </p:cNvPr>
          <p:cNvSpPr>
            <a:spLocks noGrp="1"/>
          </p:cNvSpPr>
          <p:nvPr>
            <p:ph type="dt" sz="half" idx="10"/>
          </p:nvPr>
        </p:nvSpPr>
        <p:spPr/>
        <p:txBody>
          <a:bodyPr/>
          <a:lstStyle/>
          <a:p>
            <a:fld id="{C0143907-6F5B-4A15-B2C5-FFC984EE2B16}" type="datetimeFigureOut">
              <a:rPr lang="es-ES" smtClean="0"/>
              <a:t>15/09/2024</a:t>
            </a:fld>
            <a:endParaRPr lang="es-ES"/>
          </a:p>
        </p:txBody>
      </p:sp>
      <p:sp>
        <p:nvSpPr>
          <p:cNvPr id="5" name="Marcador de pie de página 4">
            <a:extLst>
              <a:ext uri="{FF2B5EF4-FFF2-40B4-BE49-F238E27FC236}">
                <a16:creationId xmlns:a16="http://schemas.microsoft.com/office/drawing/2014/main" id="{90FF969E-28CC-421C-8674-9DCEEB29231C}"/>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EF3D4443-2360-44A7-A4ED-29D6AF5C6D9F}"/>
              </a:ext>
            </a:extLst>
          </p:cNvPr>
          <p:cNvSpPr>
            <a:spLocks noGrp="1"/>
          </p:cNvSpPr>
          <p:nvPr>
            <p:ph type="sldNum" sz="quarter" idx="12"/>
          </p:nvPr>
        </p:nvSpPr>
        <p:spPr/>
        <p:txBody>
          <a:bodyPr/>
          <a:lstStyle/>
          <a:p>
            <a:fld id="{E1EA2532-9D72-43DB-BC7D-49BB6A31092F}" type="slidenum">
              <a:rPr lang="es-ES" smtClean="0"/>
              <a:t>‹Nº›</a:t>
            </a:fld>
            <a:endParaRPr lang="es-ES"/>
          </a:p>
        </p:txBody>
      </p:sp>
    </p:spTree>
    <p:extLst>
      <p:ext uri="{BB962C8B-B14F-4D97-AF65-F5344CB8AC3E}">
        <p14:creationId xmlns:p14="http://schemas.microsoft.com/office/powerpoint/2010/main" val="1052679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231832-4BAC-4CEC-A12C-2AB4262D1549}"/>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CF0202A2-773F-42DB-B862-81296C35DDE8}"/>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4D756177-7969-4858-ADAA-B0FB19ECA5B0}"/>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19B90B5B-B719-426A-BAA5-2C1D0DD2EB01}"/>
              </a:ext>
            </a:extLst>
          </p:cNvPr>
          <p:cNvSpPr>
            <a:spLocks noGrp="1"/>
          </p:cNvSpPr>
          <p:nvPr>
            <p:ph type="dt" sz="half" idx="10"/>
          </p:nvPr>
        </p:nvSpPr>
        <p:spPr/>
        <p:txBody>
          <a:bodyPr/>
          <a:lstStyle/>
          <a:p>
            <a:fld id="{C0143907-6F5B-4A15-B2C5-FFC984EE2B16}" type="datetimeFigureOut">
              <a:rPr lang="es-ES" smtClean="0"/>
              <a:t>15/09/2024</a:t>
            </a:fld>
            <a:endParaRPr lang="es-ES"/>
          </a:p>
        </p:txBody>
      </p:sp>
      <p:sp>
        <p:nvSpPr>
          <p:cNvPr id="6" name="Marcador de pie de página 5">
            <a:extLst>
              <a:ext uri="{FF2B5EF4-FFF2-40B4-BE49-F238E27FC236}">
                <a16:creationId xmlns:a16="http://schemas.microsoft.com/office/drawing/2014/main" id="{1BD549E0-565B-463A-8468-C7323904F364}"/>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E2D0D72C-A33A-4D63-9FC8-3D68A96A3950}"/>
              </a:ext>
            </a:extLst>
          </p:cNvPr>
          <p:cNvSpPr>
            <a:spLocks noGrp="1"/>
          </p:cNvSpPr>
          <p:nvPr>
            <p:ph type="sldNum" sz="quarter" idx="12"/>
          </p:nvPr>
        </p:nvSpPr>
        <p:spPr/>
        <p:txBody>
          <a:bodyPr/>
          <a:lstStyle/>
          <a:p>
            <a:fld id="{E1EA2532-9D72-43DB-BC7D-49BB6A31092F}" type="slidenum">
              <a:rPr lang="es-ES" smtClean="0"/>
              <a:t>‹Nº›</a:t>
            </a:fld>
            <a:endParaRPr lang="es-ES"/>
          </a:p>
        </p:txBody>
      </p:sp>
    </p:spTree>
    <p:extLst>
      <p:ext uri="{BB962C8B-B14F-4D97-AF65-F5344CB8AC3E}">
        <p14:creationId xmlns:p14="http://schemas.microsoft.com/office/powerpoint/2010/main" val="1602473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C2C482-2AC2-410F-A773-8F35AFD8E9C6}"/>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02645197-0F91-42D3-B37D-F11A35E6FE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06516F10-C684-4C16-8DB8-220419F16764}"/>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44EB1E02-A3F7-4E56-AC8E-7F4ABCCCA1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AD2DF3AE-7CAC-4757-AC8C-271645A7D0CC}"/>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8D53B64C-D057-46F2-9A2F-2F2139B9CD2B}"/>
              </a:ext>
            </a:extLst>
          </p:cNvPr>
          <p:cNvSpPr>
            <a:spLocks noGrp="1"/>
          </p:cNvSpPr>
          <p:nvPr>
            <p:ph type="dt" sz="half" idx="10"/>
          </p:nvPr>
        </p:nvSpPr>
        <p:spPr/>
        <p:txBody>
          <a:bodyPr/>
          <a:lstStyle/>
          <a:p>
            <a:fld id="{C0143907-6F5B-4A15-B2C5-FFC984EE2B16}" type="datetimeFigureOut">
              <a:rPr lang="es-ES" smtClean="0"/>
              <a:t>15/09/2024</a:t>
            </a:fld>
            <a:endParaRPr lang="es-ES"/>
          </a:p>
        </p:txBody>
      </p:sp>
      <p:sp>
        <p:nvSpPr>
          <p:cNvPr id="8" name="Marcador de pie de página 7">
            <a:extLst>
              <a:ext uri="{FF2B5EF4-FFF2-40B4-BE49-F238E27FC236}">
                <a16:creationId xmlns:a16="http://schemas.microsoft.com/office/drawing/2014/main" id="{FAF28E64-F155-4EC8-A4D4-8925E4306937}"/>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22273349-6084-4A78-979D-A8E495A34419}"/>
              </a:ext>
            </a:extLst>
          </p:cNvPr>
          <p:cNvSpPr>
            <a:spLocks noGrp="1"/>
          </p:cNvSpPr>
          <p:nvPr>
            <p:ph type="sldNum" sz="quarter" idx="12"/>
          </p:nvPr>
        </p:nvSpPr>
        <p:spPr/>
        <p:txBody>
          <a:bodyPr/>
          <a:lstStyle/>
          <a:p>
            <a:fld id="{E1EA2532-9D72-43DB-BC7D-49BB6A31092F}" type="slidenum">
              <a:rPr lang="es-ES" smtClean="0"/>
              <a:t>‹Nº›</a:t>
            </a:fld>
            <a:endParaRPr lang="es-ES"/>
          </a:p>
        </p:txBody>
      </p:sp>
    </p:spTree>
    <p:extLst>
      <p:ext uri="{BB962C8B-B14F-4D97-AF65-F5344CB8AC3E}">
        <p14:creationId xmlns:p14="http://schemas.microsoft.com/office/powerpoint/2010/main" val="3852239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FF6191-DDF3-4FFA-A92B-4FFE571BCDBF}"/>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4C553134-15FA-4968-B343-ED684C082B0F}"/>
              </a:ext>
            </a:extLst>
          </p:cNvPr>
          <p:cNvSpPr>
            <a:spLocks noGrp="1"/>
          </p:cNvSpPr>
          <p:nvPr>
            <p:ph type="dt" sz="half" idx="10"/>
          </p:nvPr>
        </p:nvSpPr>
        <p:spPr/>
        <p:txBody>
          <a:bodyPr/>
          <a:lstStyle/>
          <a:p>
            <a:fld id="{C0143907-6F5B-4A15-B2C5-FFC984EE2B16}" type="datetimeFigureOut">
              <a:rPr lang="es-ES" smtClean="0"/>
              <a:t>15/09/2024</a:t>
            </a:fld>
            <a:endParaRPr lang="es-ES"/>
          </a:p>
        </p:txBody>
      </p:sp>
      <p:sp>
        <p:nvSpPr>
          <p:cNvPr id="4" name="Marcador de pie de página 3">
            <a:extLst>
              <a:ext uri="{FF2B5EF4-FFF2-40B4-BE49-F238E27FC236}">
                <a16:creationId xmlns:a16="http://schemas.microsoft.com/office/drawing/2014/main" id="{7A5BBF68-F555-4C10-B893-121CFF4A581B}"/>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3DD3448D-6269-4E00-9B6C-4DAB1DD5E678}"/>
              </a:ext>
            </a:extLst>
          </p:cNvPr>
          <p:cNvSpPr>
            <a:spLocks noGrp="1"/>
          </p:cNvSpPr>
          <p:nvPr>
            <p:ph type="sldNum" sz="quarter" idx="12"/>
          </p:nvPr>
        </p:nvSpPr>
        <p:spPr/>
        <p:txBody>
          <a:bodyPr/>
          <a:lstStyle/>
          <a:p>
            <a:fld id="{E1EA2532-9D72-43DB-BC7D-49BB6A31092F}" type="slidenum">
              <a:rPr lang="es-ES" smtClean="0"/>
              <a:t>‹Nº›</a:t>
            </a:fld>
            <a:endParaRPr lang="es-ES"/>
          </a:p>
        </p:txBody>
      </p:sp>
    </p:spTree>
    <p:extLst>
      <p:ext uri="{BB962C8B-B14F-4D97-AF65-F5344CB8AC3E}">
        <p14:creationId xmlns:p14="http://schemas.microsoft.com/office/powerpoint/2010/main" val="3290657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1CF6C472-945E-4F89-98D7-E21990792CEB}"/>
              </a:ext>
            </a:extLst>
          </p:cNvPr>
          <p:cNvSpPr>
            <a:spLocks noGrp="1"/>
          </p:cNvSpPr>
          <p:nvPr>
            <p:ph type="dt" sz="half" idx="10"/>
          </p:nvPr>
        </p:nvSpPr>
        <p:spPr/>
        <p:txBody>
          <a:bodyPr/>
          <a:lstStyle/>
          <a:p>
            <a:fld id="{C0143907-6F5B-4A15-B2C5-FFC984EE2B16}" type="datetimeFigureOut">
              <a:rPr lang="es-ES" smtClean="0"/>
              <a:t>15/09/2024</a:t>
            </a:fld>
            <a:endParaRPr lang="es-ES"/>
          </a:p>
        </p:txBody>
      </p:sp>
      <p:sp>
        <p:nvSpPr>
          <p:cNvPr id="3" name="Marcador de pie de página 2">
            <a:extLst>
              <a:ext uri="{FF2B5EF4-FFF2-40B4-BE49-F238E27FC236}">
                <a16:creationId xmlns:a16="http://schemas.microsoft.com/office/drawing/2014/main" id="{8715D782-A3C2-4D43-B648-2A6EE3A84B6B}"/>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04AE6E2C-1B2C-4472-A11A-98FF1B60DB76}"/>
              </a:ext>
            </a:extLst>
          </p:cNvPr>
          <p:cNvSpPr>
            <a:spLocks noGrp="1"/>
          </p:cNvSpPr>
          <p:nvPr>
            <p:ph type="sldNum" sz="quarter" idx="12"/>
          </p:nvPr>
        </p:nvSpPr>
        <p:spPr/>
        <p:txBody>
          <a:bodyPr/>
          <a:lstStyle/>
          <a:p>
            <a:fld id="{E1EA2532-9D72-43DB-BC7D-49BB6A31092F}" type="slidenum">
              <a:rPr lang="es-ES" smtClean="0"/>
              <a:t>‹Nº›</a:t>
            </a:fld>
            <a:endParaRPr lang="es-ES"/>
          </a:p>
        </p:txBody>
      </p:sp>
    </p:spTree>
    <p:extLst>
      <p:ext uri="{BB962C8B-B14F-4D97-AF65-F5344CB8AC3E}">
        <p14:creationId xmlns:p14="http://schemas.microsoft.com/office/powerpoint/2010/main" val="866369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118581-8B7A-499F-BE4B-7024CB48AC3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728A1B87-648C-45DB-AD37-8782A58C0E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56E0C666-D8CF-43A5-8A7A-328425896A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80C2710-3C82-4339-A9E7-AAE4FA636A52}"/>
              </a:ext>
            </a:extLst>
          </p:cNvPr>
          <p:cNvSpPr>
            <a:spLocks noGrp="1"/>
          </p:cNvSpPr>
          <p:nvPr>
            <p:ph type="dt" sz="half" idx="10"/>
          </p:nvPr>
        </p:nvSpPr>
        <p:spPr/>
        <p:txBody>
          <a:bodyPr/>
          <a:lstStyle/>
          <a:p>
            <a:fld id="{C0143907-6F5B-4A15-B2C5-FFC984EE2B16}" type="datetimeFigureOut">
              <a:rPr lang="es-ES" smtClean="0"/>
              <a:t>15/09/2024</a:t>
            </a:fld>
            <a:endParaRPr lang="es-ES"/>
          </a:p>
        </p:txBody>
      </p:sp>
      <p:sp>
        <p:nvSpPr>
          <p:cNvPr id="6" name="Marcador de pie de página 5">
            <a:extLst>
              <a:ext uri="{FF2B5EF4-FFF2-40B4-BE49-F238E27FC236}">
                <a16:creationId xmlns:a16="http://schemas.microsoft.com/office/drawing/2014/main" id="{68CC38BD-A94A-47DA-807B-9FC029D780E3}"/>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A7C7788E-3DAB-4C04-8751-8CD5CE3051DA}"/>
              </a:ext>
            </a:extLst>
          </p:cNvPr>
          <p:cNvSpPr>
            <a:spLocks noGrp="1"/>
          </p:cNvSpPr>
          <p:nvPr>
            <p:ph type="sldNum" sz="quarter" idx="12"/>
          </p:nvPr>
        </p:nvSpPr>
        <p:spPr/>
        <p:txBody>
          <a:bodyPr/>
          <a:lstStyle/>
          <a:p>
            <a:fld id="{E1EA2532-9D72-43DB-BC7D-49BB6A31092F}" type="slidenum">
              <a:rPr lang="es-ES" smtClean="0"/>
              <a:t>‹Nº›</a:t>
            </a:fld>
            <a:endParaRPr lang="es-ES"/>
          </a:p>
        </p:txBody>
      </p:sp>
    </p:spTree>
    <p:extLst>
      <p:ext uri="{BB962C8B-B14F-4D97-AF65-F5344CB8AC3E}">
        <p14:creationId xmlns:p14="http://schemas.microsoft.com/office/powerpoint/2010/main" val="3492105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0B3A02-D18D-4DC1-B4D1-7245759DA72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9D951873-A649-4B00-991E-58C9518FD7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53F1AC84-A0A5-46F9-95F4-4752478E1E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D98EC0C-8644-4DC4-9ACD-2B2F0C1AACCA}"/>
              </a:ext>
            </a:extLst>
          </p:cNvPr>
          <p:cNvSpPr>
            <a:spLocks noGrp="1"/>
          </p:cNvSpPr>
          <p:nvPr>
            <p:ph type="dt" sz="half" idx="10"/>
          </p:nvPr>
        </p:nvSpPr>
        <p:spPr/>
        <p:txBody>
          <a:bodyPr/>
          <a:lstStyle/>
          <a:p>
            <a:fld id="{C0143907-6F5B-4A15-B2C5-FFC984EE2B16}" type="datetimeFigureOut">
              <a:rPr lang="es-ES" smtClean="0"/>
              <a:t>15/09/2024</a:t>
            </a:fld>
            <a:endParaRPr lang="es-ES"/>
          </a:p>
        </p:txBody>
      </p:sp>
      <p:sp>
        <p:nvSpPr>
          <p:cNvPr id="6" name="Marcador de pie de página 5">
            <a:extLst>
              <a:ext uri="{FF2B5EF4-FFF2-40B4-BE49-F238E27FC236}">
                <a16:creationId xmlns:a16="http://schemas.microsoft.com/office/drawing/2014/main" id="{8ACA3D98-4C69-40B2-9F53-B3CF31529844}"/>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0ED82CF8-A249-4A73-88F6-A9DEC463D1DF}"/>
              </a:ext>
            </a:extLst>
          </p:cNvPr>
          <p:cNvSpPr>
            <a:spLocks noGrp="1"/>
          </p:cNvSpPr>
          <p:nvPr>
            <p:ph type="sldNum" sz="quarter" idx="12"/>
          </p:nvPr>
        </p:nvSpPr>
        <p:spPr/>
        <p:txBody>
          <a:bodyPr/>
          <a:lstStyle/>
          <a:p>
            <a:fld id="{E1EA2532-9D72-43DB-BC7D-49BB6A31092F}" type="slidenum">
              <a:rPr lang="es-ES" smtClean="0"/>
              <a:t>‹Nº›</a:t>
            </a:fld>
            <a:endParaRPr lang="es-ES"/>
          </a:p>
        </p:txBody>
      </p:sp>
    </p:spTree>
    <p:extLst>
      <p:ext uri="{BB962C8B-B14F-4D97-AF65-F5344CB8AC3E}">
        <p14:creationId xmlns:p14="http://schemas.microsoft.com/office/powerpoint/2010/main" val="890729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05965570-5CFC-477C-BB33-29C120AAFF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0FCFA8D5-7B01-476E-B17D-2E376EB862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3C1E418E-E816-4422-ACE6-C13A9C7E67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143907-6F5B-4A15-B2C5-FFC984EE2B16}" type="datetimeFigureOut">
              <a:rPr lang="es-ES" smtClean="0"/>
              <a:t>15/09/2024</a:t>
            </a:fld>
            <a:endParaRPr lang="es-ES"/>
          </a:p>
        </p:txBody>
      </p:sp>
      <p:sp>
        <p:nvSpPr>
          <p:cNvPr id="5" name="Marcador de pie de página 4">
            <a:extLst>
              <a:ext uri="{FF2B5EF4-FFF2-40B4-BE49-F238E27FC236}">
                <a16:creationId xmlns:a16="http://schemas.microsoft.com/office/drawing/2014/main" id="{1755821F-6A58-4E0C-8297-BCF1BD9FA2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F4249896-9447-43BD-A5DB-A315822E3F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EA2532-9D72-43DB-BC7D-49BB6A31092F}" type="slidenum">
              <a:rPr lang="es-ES" smtClean="0"/>
              <a:t>‹Nº›</a:t>
            </a:fld>
            <a:endParaRPr lang="es-ES"/>
          </a:p>
        </p:txBody>
      </p:sp>
    </p:spTree>
    <p:extLst>
      <p:ext uri="{BB962C8B-B14F-4D97-AF65-F5344CB8AC3E}">
        <p14:creationId xmlns:p14="http://schemas.microsoft.com/office/powerpoint/2010/main" val="28148123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E607699C-665C-4499-BEB3-67AD619E414E}"/>
              </a:ext>
            </a:extLst>
          </p:cNvPr>
          <p:cNvSpPr txBox="1"/>
          <p:nvPr/>
        </p:nvSpPr>
        <p:spPr>
          <a:xfrm>
            <a:off x="447675" y="409575"/>
            <a:ext cx="11506200" cy="4308872"/>
          </a:xfrm>
          <a:prstGeom prst="rect">
            <a:avLst/>
          </a:prstGeom>
          <a:noFill/>
        </p:spPr>
        <p:txBody>
          <a:bodyPr wrap="square" rtlCol="0">
            <a:spAutoFit/>
          </a:bodyPr>
          <a:lstStyle/>
          <a:p>
            <a:pPr algn="ctr"/>
            <a:r>
              <a:rPr lang="es-ES" sz="4000" b="1" dirty="0"/>
              <a:t>Introducción al Proyecto</a:t>
            </a:r>
          </a:p>
          <a:p>
            <a:endParaRPr lang="es-ES" dirty="0"/>
          </a:p>
          <a:p>
            <a:r>
              <a:rPr lang="es-ES" dirty="0"/>
              <a:t>El proyecto consiste en el desarrollo de un compilador para un juego de cartas inspirado en GWENT. El objetivo principal del compilador es traducir un conjunto de reglas y acciones escritas en un lenguaje específico para las cartas del juego en un formato que pueda ser entendido y ejecutado por el motor del juego. </a:t>
            </a:r>
          </a:p>
          <a:p>
            <a:endParaRPr lang="es-ES" dirty="0"/>
          </a:p>
          <a:p>
            <a:r>
              <a:rPr lang="es-ES" dirty="0"/>
              <a:t>Este compilador toma como entrada un código fuente que describe cada carta, incluyendo atributos como el nombre, la fuerza, y los efectos especiales que la carta puede desencadenar. Tras un proceso de análisis léxico y sintáctico, el compilador convierte estas descripciones en estructuras que el juego puede ejecutar, verificando además la coherencia semántica de las reglas y la validez de las cartas.</a:t>
            </a:r>
          </a:p>
          <a:p>
            <a:endParaRPr lang="es-ES" dirty="0"/>
          </a:p>
          <a:p>
            <a:r>
              <a:rPr lang="es-ES" dirty="0"/>
              <a:t>La meta de este proyecto es optimizar la gestión de las cartas en el juego, facilitando a los diseñadores la creación y modificación de nuevas cartas sin necesidad de trabajar directamente con el código base del motor del juego.</a:t>
            </a:r>
          </a:p>
          <a:p>
            <a:endParaRPr lang="es-ES" dirty="0"/>
          </a:p>
        </p:txBody>
      </p:sp>
    </p:spTree>
    <p:extLst>
      <p:ext uri="{BB962C8B-B14F-4D97-AF65-F5344CB8AC3E}">
        <p14:creationId xmlns:p14="http://schemas.microsoft.com/office/powerpoint/2010/main" val="37977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EBAF5708-A37F-4DBD-90BE-6CA3F7D2FA2A}"/>
              </a:ext>
            </a:extLst>
          </p:cNvPr>
          <p:cNvSpPr txBox="1"/>
          <p:nvPr/>
        </p:nvSpPr>
        <p:spPr>
          <a:xfrm>
            <a:off x="276225" y="504825"/>
            <a:ext cx="11420475" cy="523220"/>
          </a:xfrm>
          <a:prstGeom prst="rect">
            <a:avLst/>
          </a:prstGeom>
          <a:noFill/>
        </p:spPr>
        <p:txBody>
          <a:bodyPr wrap="square" rtlCol="0">
            <a:spAutoFit/>
          </a:bodyPr>
          <a:lstStyle/>
          <a:p>
            <a:pPr algn="ctr"/>
            <a:r>
              <a:rPr lang="es-ES" sz="2800" b="1" dirty="0">
                <a:effectLst/>
                <a:latin typeface="Calibri" panose="020F0502020204030204" pitchFamily="34" charset="0"/>
                <a:ea typeface="Calibri" panose="020F0502020204030204" pitchFamily="34" charset="0"/>
                <a:cs typeface="Times New Roman" panose="02020603050405020304" pitchFamily="18" charset="0"/>
              </a:rPr>
              <a:t>Estructura General del Compilador</a:t>
            </a:r>
            <a:endParaRPr lang="es-ES" sz="2800" b="1" dirty="0"/>
          </a:p>
        </p:txBody>
      </p:sp>
      <p:pic>
        <p:nvPicPr>
          <p:cNvPr id="5" name="Imagen 4">
            <a:extLst>
              <a:ext uri="{FF2B5EF4-FFF2-40B4-BE49-F238E27FC236}">
                <a16:creationId xmlns:a16="http://schemas.microsoft.com/office/drawing/2014/main" id="{3E7503F7-05B9-45DC-AF96-653F377C4F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9731" y="1180786"/>
            <a:ext cx="7792537" cy="4496427"/>
          </a:xfrm>
          <a:prstGeom prst="rect">
            <a:avLst/>
          </a:prstGeom>
        </p:spPr>
      </p:pic>
    </p:spTree>
    <p:extLst>
      <p:ext uri="{BB962C8B-B14F-4D97-AF65-F5344CB8AC3E}">
        <p14:creationId xmlns:p14="http://schemas.microsoft.com/office/powerpoint/2010/main" val="3366847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550F9BA9-DBFA-424A-B51B-285466E115F8}"/>
              </a:ext>
            </a:extLst>
          </p:cNvPr>
          <p:cNvSpPr txBox="1"/>
          <p:nvPr/>
        </p:nvSpPr>
        <p:spPr>
          <a:xfrm>
            <a:off x="1371600" y="1042511"/>
            <a:ext cx="9429749" cy="2431435"/>
          </a:xfrm>
          <a:prstGeom prst="rect">
            <a:avLst/>
          </a:prstGeom>
          <a:noFill/>
        </p:spPr>
        <p:txBody>
          <a:bodyPr wrap="square">
            <a:spAutoFit/>
          </a:bodyPr>
          <a:lstStyle/>
          <a:p>
            <a:pPr algn="ctr"/>
            <a:r>
              <a:rPr lang="es-ES" sz="3000" b="1" dirty="0"/>
              <a:t>Fases de la Compilación</a:t>
            </a:r>
          </a:p>
          <a:p>
            <a:pPr algn="ctr"/>
            <a:endParaRPr lang="es-ES" sz="3000" b="1" dirty="0"/>
          </a:p>
          <a:p>
            <a:r>
              <a:rPr lang="es-ES" sz="2300" dirty="0"/>
              <a:t>En este proyecto, el compilador pasa por varias fases clave que permiten procesar el código fuente que describe las cartas del juego. A continuación, explico cómo funcionan estas fases y su relación con el proceso de creación de cartas:</a:t>
            </a:r>
          </a:p>
        </p:txBody>
      </p:sp>
    </p:spTree>
    <p:extLst>
      <p:ext uri="{BB962C8B-B14F-4D97-AF65-F5344CB8AC3E}">
        <p14:creationId xmlns:p14="http://schemas.microsoft.com/office/powerpoint/2010/main" val="3774598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uadroTexto 16">
            <a:extLst>
              <a:ext uri="{FF2B5EF4-FFF2-40B4-BE49-F238E27FC236}">
                <a16:creationId xmlns:a16="http://schemas.microsoft.com/office/drawing/2014/main" id="{E819AD30-5EEC-40B9-8A35-F638FA9A31C1}"/>
              </a:ext>
            </a:extLst>
          </p:cNvPr>
          <p:cNvSpPr txBox="1"/>
          <p:nvPr/>
        </p:nvSpPr>
        <p:spPr>
          <a:xfrm>
            <a:off x="695325" y="400050"/>
            <a:ext cx="10906125" cy="2862322"/>
          </a:xfrm>
          <a:prstGeom prst="rect">
            <a:avLst/>
          </a:prstGeom>
          <a:noFill/>
        </p:spPr>
        <p:txBody>
          <a:bodyPr wrap="square" rtlCol="0">
            <a:spAutoFit/>
          </a:bodyPr>
          <a:lstStyle/>
          <a:p>
            <a:pPr marL="342900" indent="-342900">
              <a:buAutoNum type="arabicPeriod"/>
            </a:pPr>
            <a:r>
              <a:rPr lang="es-ES" b="1" dirty="0"/>
              <a:t>Análisis Léxico (Lexical Analysis)</a:t>
            </a:r>
          </a:p>
          <a:p>
            <a:endParaRPr lang="es-ES" b="1" dirty="0"/>
          </a:p>
          <a:p>
            <a:r>
              <a:rPr lang="es-ES" b="1" dirty="0"/>
              <a:t>Función</a:t>
            </a:r>
            <a:r>
              <a:rPr lang="es-ES" dirty="0"/>
              <a:t>: El análisis léxico es la primera fase, donde el compilador toma el código fuente de las cartas y lo convierte en una secuencia de tokens. Un token es una unidad de significado, como un nombre de carta, un atributo o un operador.</a:t>
            </a:r>
          </a:p>
          <a:p>
            <a:endParaRPr lang="es-ES" b="1" dirty="0"/>
          </a:p>
          <a:p>
            <a:r>
              <a:rPr lang="es-ES" b="1" dirty="0"/>
              <a:t>Relación con el proyecto</a:t>
            </a:r>
            <a:r>
              <a:rPr lang="es-ES" dirty="0"/>
              <a:t>: En el caso de las cartas del juego, los tokens pueden representar el nombre de la carta, su valor de ataque, los efectos que desencadena o las condiciones bajo las que puede activarse.</a:t>
            </a:r>
            <a:endParaRPr lang="es-ES" b="1" dirty="0"/>
          </a:p>
          <a:p>
            <a:endParaRPr lang="es-ES" b="1" dirty="0"/>
          </a:p>
          <a:p>
            <a:r>
              <a:rPr lang="es-ES" b="1" dirty="0"/>
              <a:t>Ejemplo</a:t>
            </a:r>
            <a:r>
              <a:rPr lang="es-ES" dirty="0"/>
              <a:t>:</a:t>
            </a:r>
            <a:endParaRPr lang="es-ES" b="1" dirty="0"/>
          </a:p>
        </p:txBody>
      </p:sp>
      <p:pic>
        <p:nvPicPr>
          <p:cNvPr id="23" name="Imagen 22">
            <a:extLst>
              <a:ext uri="{FF2B5EF4-FFF2-40B4-BE49-F238E27FC236}">
                <a16:creationId xmlns:a16="http://schemas.microsoft.com/office/drawing/2014/main" id="{11EB4FC9-8443-4790-A0A6-5F15DC6613F6}"/>
              </a:ext>
            </a:extLst>
          </p:cNvPr>
          <p:cNvPicPr>
            <a:picLocks noChangeAspect="1"/>
          </p:cNvPicPr>
          <p:nvPr/>
        </p:nvPicPr>
        <p:blipFill>
          <a:blip r:embed="rId2"/>
          <a:stretch>
            <a:fillRect/>
          </a:stretch>
        </p:blipFill>
        <p:spPr>
          <a:xfrm>
            <a:off x="1747837" y="2786004"/>
            <a:ext cx="2905125" cy="809625"/>
          </a:xfrm>
          <a:prstGeom prst="rect">
            <a:avLst/>
          </a:prstGeom>
        </p:spPr>
      </p:pic>
      <p:sp>
        <p:nvSpPr>
          <p:cNvPr id="24" name="CuadroTexto 23">
            <a:extLst>
              <a:ext uri="{FF2B5EF4-FFF2-40B4-BE49-F238E27FC236}">
                <a16:creationId xmlns:a16="http://schemas.microsoft.com/office/drawing/2014/main" id="{901266C9-6A0D-4D81-8DDA-54D19C3ADC7E}"/>
              </a:ext>
            </a:extLst>
          </p:cNvPr>
          <p:cNvSpPr txBox="1"/>
          <p:nvPr/>
        </p:nvSpPr>
        <p:spPr>
          <a:xfrm>
            <a:off x="695325" y="3886200"/>
            <a:ext cx="10896600" cy="923330"/>
          </a:xfrm>
          <a:prstGeom prst="rect">
            <a:avLst/>
          </a:prstGeom>
          <a:noFill/>
        </p:spPr>
        <p:txBody>
          <a:bodyPr wrap="square" rtlCol="0">
            <a:spAutoFit/>
          </a:bodyPr>
          <a:lstStyle/>
          <a:p>
            <a:r>
              <a:rPr lang="es-ES" dirty="0"/>
              <a:t>el analizador léxico extrae tokens como </a:t>
            </a:r>
            <a:r>
              <a:rPr lang="es-ES" dirty="0">
                <a:highlight>
                  <a:srgbClr val="00FF00"/>
                </a:highlight>
              </a:rPr>
              <a:t>“card”</a:t>
            </a:r>
            <a:r>
              <a:rPr lang="es-ES" dirty="0"/>
              <a:t>, </a:t>
            </a:r>
            <a:r>
              <a:rPr lang="es-ES" dirty="0">
                <a:highlight>
                  <a:srgbClr val="00FF00"/>
                </a:highlight>
              </a:rPr>
              <a:t>“Type” </a:t>
            </a:r>
            <a:r>
              <a:rPr lang="es-ES" dirty="0"/>
              <a:t>, </a:t>
            </a:r>
            <a:r>
              <a:rPr lang="es-ES" dirty="0">
                <a:highlight>
                  <a:srgbClr val="00FF00"/>
                </a:highlight>
              </a:rPr>
              <a:t>“Oro” </a:t>
            </a:r>
            <a:r>
              <a:rPr lang="es-ES" dirty="0"/>
              <a:t>, </a:t>
            </a:r>
            <a:r>
              <a:rPr lang="es-ES" dirty="0">
                <a:highlight>
                  <a:srgbClr val="00FF00"/>
                </a:highlight>
              </a:rPr>
              <a:t>“Name” </a:t>
            </a:r>
            <a:r>
              <a:rPr lang="es-ES" dirty="0"/>
              <a:t>, </a:t>
            </a:r>
            <a:r>
              <a:rPr lang="es-ES" dirty="0">
                <a:highlight>
                  <a:srgbClr val="00FF00"/>
                </a:highlight>
              </a:rPr>
              <a:t>“Beluga” </a:t>
            </a:r>
            <a:r>
              <a:rPr lang="es-ES" dirty="0"/>
              <a:t>, </a:t>
            </a:r>
            <a:r>
              <a:rPr lang="es-ES" dirty="0">
                <a:highlight>
                  <a:srgbClr val="00FF00"/>
                </a:highlight>
              </a:rPr>
              <a:t>“{“</a:t>
            </a:r>
            <a:r>
              <a:rPr lang="es-ES" dirty="0"/>
              <a:t> , </a:t>
            </a:r>
            <a:r>
              <a:rPr lang="es-ES" dirty="0">
                <a:highlight>
                  <a:srgbClr val="00FF00"/>
                </a:highlight>
              </a:rPr>
              <a:t>“:”</a:t>
            </a:r>
            <a:r>
              <a:rPr lang="es-ES" dirty="0"/>
              <a:t> , </a:t>
            </a:r>
            <a:r>
              <a:rPr lang="es-ES" dirty="0">
                <a:highlight>
                  <a:srgbClr val="00FF00"/>
                </a:highlight>
              </a:rPr>
              <a:t>“,”</a:t>
            </a:r>
          </a:p>
          <a:p>
            <a:endParaRPr lang="es-ES" dirty="0">
              <a:highlight>
                <a:srgbClr val="00FF00"/>
              </a:highlight>
            </a:endParaRPr>
          </a:p>
          <a:p>
            <a:r>
              <a:rPr lang="es-ES" b="1" dirty="0"/>
              <a:t>Scripts: </a:t>
            </a:r>
            <a:r>
              <a:rPr lang="es-ES" b="1" dirty="0" err="1"/>
              <a:t>Lexer.cs</a:t>
            </a:r>
            <a:r>
              <a:rPr lang="es-ES" b="1" dirty="0"/>
              <a:t> (retorna lista de tokens)</a:t>
            </a:r>
            <a:endParaRPr lang="es-ES" dirty="0">
              <a:highlight>
                <a:srgbClr val="00FF00"/>
              </a:highlight>
            </a:endParaRPr>
          </a:p>
        </p:txBody>
      </p:sp>
      <p:sp>
        <p:nvSpPr>
          <p:cNvPr id="25" name="Flecha: hacia abajo 24">
            <a:extLst>
              <a:ext uri="{FF2B5EF4-FFF2-40B4-BE49-F238E27FC236}">
                <a16:creationId xmlns:a16="http://schemas.microsoft.com/office/drawing/2014/main" id="{CE6A1682-1FC9-4BEA-B533-205746F2F6B7}"/>
              </a:ext>
            </a:extLst>
          </p:cNvPr>
          <p:cNvSpPr/>
          <p:nvPr/>
        </p:nvSpPr>
        <p:spPr>
          <a:xfrm>
            <a:off x="4438650" y="5100101"/>
            <a:ext cx="2133600" cy="135784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555848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A5D63EF2-6FBE-4EC2-83AA-8B50FCF5FC6A}"/>
              </a:ext>
            </a:extLst>
          </p:cNvPr>
          <p:cNvPicPr>
            <a:picLocks noChangeAspect="1"/>
          </p:cNvPicPr>
          <p:nvPr/>
        </p:nvPicPr>
        <p:blipFill>
          <a:blip r:embed="rId2"/>
          <a:stretch>
            <a:fillRect/>
          </a:stretch>
        </p:blipFill>
        <p:spPr>
          <a:xfrm>
            <a:off x="919162" y="519112"/>
            <a:ext cx="10353675" cy="5819775"/>
          </a:xfrm>
          <a:prstGeom prst="rect">
            <a:avLst/>
          </a:prstGeom>
        </p:spPr>
      </p:pic>
    </p:spTree>
    <p:extLst>
      <p:ext uri="{BB962C8B-B14F-4D97-AF65-F5344CB8AC3E}">
        <p14:creationId xmlns:p14="http://schemas.microsoft.com/office/powerpoint/2010/main" val="3492787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479228FB-EE8D-41C8-857D-D8B8073DF638}"/>
              </a:ext>
            </a:extLst>
          </p:cNvPr>
          <p:cNvSpPr txBox="1"/>
          <p:nvPr/>
        </p:nvSpPr>
        <p:spPr>
          <a:xfrm>
            <a:off x="352425" y="276225"/>
            <a:ext cx="11487150" cy="2862322"/>
          </a:xfrm>
          <a:prstGeom prst="rect">
            <a:avLst/>
          </a:prstGeom>
          <a:noFill/>
        </p:spPr>
        <p:txBody>
          <a:bodyPr wrap="square" rtlCol="0">
            <a:spAutoFit/>
          </a:bodyPr>
          <a:lstStyle/>
          <a:p>
            <a:r>
              <a:rPr lang="es-ES" b="1" dirty="0"/>
              <a:t>2. Análisis Sintáctico (Parsing)</a:t>
            </a:r>
          </a:p>
          <a:p>
            <a:endParaRPr lang="es-ES" b="1" dirty="0"/>
          </a:p>
          <a:p>
            <a:r>
              <a:rPr lang="es-ES" b="1" dirty="0"/>
              <a:t>Función</a:t>
            </a:r>
            <a:r>
              <a:rPr lang="es-ES" dirty="0"/>
              <a:t>: En esta fase, los tokens obtenidos del análisis léxico se organizan en una estructura más compleja, generalmente un árbol sintáctico abstracto (AST). El parser verifica que los tokens sigan las reglas sintácticas del lenguaje.</a:t>
            </a:r>
          </a:p>
          <a:p>
            <a:endParaRPr lang="es-ES" b="1" dirty="0"/>
          </a:p>
          <a:p>
            <a:r>
              <a:rPr lang="es-ES" b="1" dirty="0"/>
              <a:t>Relación con el proyecto</a:t>
            </a:r>
            <a:r>
              <a:rPr lang="es-ES" dirty="0"/>
              <a:t>: El parser organiza estos tokens en estructuras que representan cartas completas con atributos y efectos. Por ejemplo, se asegura de que cada carta tenga un nombre, una fuerza, y efectos correctamente formateados.</a:t>
            </a:r>
          </a:p>
          <a:p>
            <a:endParaRPr lang="es-ES" b="1" dirty="0"/>
          </a:p>
          <a:p>
            <a:r>
              <a:rPr lang="es-ES" b="1" dirty="0"/>
              <a:t>Ejemplo</a:t>
            </a:r>
            <a:r>
              <a:rPr lang="es-ES" dirty="0"/>
              <a:t>: El parser detecta si una carta tiene un efecto mal formado, como una condición sin un valor de comparación, y genera un error si encuentra algo incorrecto.</a:t>
            </a:r>
            <a:endParaRPr lang="es-ES" b="1" dirty="0"/>
          </a:p>
        </p:txBody>
      </p:sp>
      <p:pic>
        <p:nvPicPr>
          <p:cNvPr id="7" name="Imagen 6">
            <a:extLst>
              <a:ext uri="{FF2B5EF4-FFF2-40B4-BE49-F238E27FC236}">
                <a16:creationId xmlns:a16="http://schemas.microsoft.com/office/drawing/2014/main" id="{11735E4E-54FA-4FFA-B5EA-485D2C305175}"/>
              </a:ext>
            </a:extLst>
          </p:cNvPr>
          <p:cNvPicPr>
            <a:picLocks noChangeAspect="1"/>
          </p:cNvPicPr>
          <p:nvPr/>
        </p:nvPicPr>
        <p:blipFill>
          <a:blip r:embed="rId2"/>
          <a:stretch>
            <a:fillRect/>
          </a:stretch>
        </p:blipFill>
        <p:spPr>
          <a:xfrm>
            <a:off x="352425" y="3100447"/>
            <a:ext cx="6105525" cy="2462153"/>
          </a:xfrm>
          <a:prstGeom prst="rect">
            <a:avLst/>
          </a:prstGeom>
        </p:spPr>
      </p:pic>
      <p:pic>
        <p:nvPicPr>
          <p:cNvPr id="9" name="Imagen 8">
            <a:extLst>
              <a:ext uri="{FF2B5EF4-FFF2-40B4-BE49-F238E27FC236}">
                <a16:creationId xmlns:a16="http://schemas.microsoft.com/office/drawing/2014/main" id="{EF8D1029-8029-48D5-8976-C14B1D37CBB0}"/>
              </a:ext>
            </a:extLst>
          </p:cNvPr>
          <p:cNvPicPr>
            <a:picLocks noChangeAspect="1"/>
          </p:cNvPicPr>
          <p:nvPr/>
        </p:nvPicPr>
        <p:blipFill>
          <a:blip r:embed="rId3"/>
          <a:stretch>
            <a:fillRect/>
          </a:stretch>
        </p:blipFill>
        <p:spPr>
          <a:xfrm>
            <a:off x="6772275" y="4238625"/>
            <a:ext cx="4191000" cy="885825"/>
          </a:xfrm>
          <a:prstGeom prst="rect">
            <a:avLst/>
          </a:prstGeom>
        </p:spPr>
      </p:pic>
      <p:sp>
        <p:nvSpPr>
          <p:cNvPr id="10" name="CuadroTexto 9">
            <a:extLst>
              <a:ext uri="{FF2B5EF4-FFF2-40B4-BE49-F238E27FC236}">
                <a16:creationId xmlns:a16="http://schemas.microsoft.com/office/drawing/2014/main" id="{E181EEF9-1D28-4C09-B77C-774E3CD36B0B}"/>
              </a:ext>
            </a:extLst>
          </p:cNvPr>
          <p:cNvSpPr txBox="1"/>
          <p:nvPr/>
        </p:nvSpPr>
        <p:spPr>
          <a:xfrm>
            <a:off x="352425" y="5901362"/>
            <a:ext cx="10906125" cy="369332"/>
          </a:xfrm>
          <a:prstGeom prst="rect">
            <a:avLst/>
          </a:prstGeom>
          <a:noFill/>
        </p:spPr>
        <p:txBody>
          <a:bodyPr wrap="square" rtlCol="0">
            <a:spAutoFit/>
          </a:bodyPr>
          <a:lstStyle/>
          <a:p>
            <a:r>
              <a:rPr lang="es-ES" b="1" dirty="0"/>
              <a:t>Scripts: 	</a:t>
            </a:r>
            <a:r>
              <a:rPr lang="es-ES" b="1" dirty="0" err="1"/>
              <a:t>Parser.cs</a:t>
            </a:r>
            <a:r>
              <a:rPr lang="es-ES" b="1" dirty="0"/>
              <a:t>, </a:t>
            </a:r>
            <a:r>
              <a:rPr lang="es-ES" b="1" dirty="0" err="1"/>
              <a:t>TokenStream.cs</a:t>
            </a:r>
            <a:r>
              <a:rPr lang="es-ES" b="1" dirty="0"/>
              <a:t>, </a:t>
            </a:r>
            <a:r>
              <a:rPr lang="es-ES" b="1" dirty="0" err="1"/>
              <a:t>ExpressionNodes.cs</a:t>
            </a:r>
            <a:r>
              <a:rPr lang="es-ES" b="1" dirty="0"/>
              <a:t>, </a:t>
            </a:r>
            <a:r>
              <a:rPr lang="es-ES" b="1" dirty="0" err="1"/>
              <a:t>StatementNodes.cs</a:t>
            </a:r>
            <a:r>
              <a:rPr lang="es-ES" b="1" dirty="0"/>
              <a:t> </a:t>
            </a:r>
            <a:endParaRPr lang="es-ES" dirty="0"/>
          </a:p>
        </p:txBody>
      </p:sp>
    </p:spTree>
    <p:extLst>
      <p:ext uri="{BB962C8B-B14F-4D97-AF65-F5344CB8AC3E}">
        <p14:creationId xmlns:p14="http://schemas.microsoft.com/office/powerpoint/2010/main" val="804682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F4020D3-14DC-4455-ACB4-ABC1F4EFBA2F}"/>
              </a:ext>
            </a:extLst>
          </p:cNvPr>
          <p:cNvSpPr txBox="1"/>
          <p:nvPr/>
        </p:nvSpPr>
        <p:spPr>
          <a:xfrm>
            <a:off x="581025" y="447675"/>
            <a:ext cx="11106150" cy="3139321"/>
          </a:xfrm>
          <a:prstGeom prst="rect">
            <a:avLst/>
          </a:prstGeom>
          <a:noFill/>
        </p:spPr>
        <p:txBody>
          <a:bodyPr wrap="square" rtlCol="0">
            <a:spAutoFit/>
          </a:bodyPr>
          <a:lstStyle/>
          <a:p>
            <a:r>
              <a:rPr lang="es-ES" b="1" dirty="0"/>
              <a:t>Análisis Semántico (Semantic Analysis)</a:t>
            </a:r>
          </a:p>
          <a:p>
            <a:endParaRPr lang="es-ES" b="1" dirty="0"/>
          </a:p>
          <a:p>
            <a:r>
              <a:rPr lang="es-ES" b="1" dirty="0"/>
              <a:t>Función</a:t>
            </a:r>
            <a:r>
              <a:rPr lang="es-ES" dirty="0"/>
              <a:t>: El análisis semántico verifica que las reglas lógicas del juego sean respetadas. Es decir, se asegura de que las operaciones realizadas tengan sentido, más allá de la sintaxis.</a:t>
            </a:r>
            <a:endParaRPr lang="es-ES" b="1" dirty="0"/>
          </a:p>
          <a:p>
            <a:endParaRPr lang="es-ES" b="1" dirty="0"/>
          </a:p>
          <a:p>
            <a:r>
              <a:rPr lang="es-ES" b="1" dirty="0"/>
              <a:t>Relación con el proyecto</a:t>
            </a:r>
            <a:r>
              <a:rPr lang="es-ES" dirty="0"/>
              <a:t>: Esta fase en el proyecto valida que las reglas de las cartas no solo estén correctamente escritas, sino que también sean lógicas dentro del contexto del juego. Por ejemplo, verifica si una carta tiene un efecto válido que puede interactuar con otras cartas, y que las condiciones de los efectos tengan sentido.</a:t>
            </a:r>
          </a:p>
          <a:p>
            <a:endParaRPr lang="es-ES" b="1" dirty="0"/>
          </a:p>
          <a:p>
            <a:r>
              <a:rPr lang="es-ES" b="1" dirty="0"/>
              <a:t>Ejemplo</a:t>
            </a:r>
            <a:r>
              <a:rPr lang="es-ES" dirty="0"/>
              <a:t>: Si una carta tiene un valor de ataque negativo, o si una carta hace referencia a un efecto inexistente, el análisis semántico detecta estos problemas y emite errores.</a:t>
            </a:r>
            <a:endParaRPr lang="es-ES" b="1" dirty="0"/>
          </a:p>
        </p:txBody>
      </p:sp>
      <p:pic>
        <p:nvPicPr>
          <p:cNvPr id="6" name="Imagen 5">
            <a:extLst>
              <a:ext uri="{FF2B5EF4-FFF2-40B4-BE49-F238E27FC236}">
                <a16:creationId xmlns:a16="http://schemas.microsoft.com/office/drawing/2014/main" id="{9AA4DB48-4F21-4B71-955E-A6A735F68F58}"/>
              </a:ext>
            </a:extLst>
          </p:cNvPr>
          <p:cNvPicPr>
            <a:picLocks noChangeAspect="1"/>
          </p:cNvPicPr>
          <p:nvPr/>
        </p:nvPicPr>
        <p:blipFill>
          <a:blip r:embed="rId2"/>
          <a:stretch>
            <a:fillRect/>
          </a:stretch>
        </p:blipFill>
        <p:spPr>
          <a:xfrm>
            <a:off x="295275" y="3553658"/>
            <a:ext cx="7353300" cy="2123242"/>
          </a:xfrm>
          <a:prstGeom prst="rect">
            <a:avLst/>
          </a:prstGeom>
        </p:spPr>
      </p:pic>
      <p:pic>
        <p:nvPicPr>
          <p:cNvPr id="8" name="Imagen 7">
            <a:extLst>
              <a:ext uri="{FF2B5EF4-FFF2-40B4-BE49-F238E27FC236}">
                <a16:creationId xmlns:a16="http://schemas.microsoft.com/office/drawing/2014/main" id="{87AC35B7-41A1-4D02-98F8-DBD84C66682E}"/>
              </a:ext>
            </a:extLst>
          </p:cNvPr>
          <p:cNvPicPr>
            <a:picLocks noChangeAspect="1"/>
          </p:cNvPicPr>
          <p:nvPr/>
        </p:nvPicPr>
        <p:blipFill>
          <a:blip r:embed="rId3"/>
          <a:stretch>
            <a:fillRect/>
          </a:stretch>
        </p:blipFill>
        <p:spPr>
          <a:xfrm>
            <a:off x="7648575" y="4311729"/>
            <a:ext cx="4500562" cy="1247775"/>
          </a:xfrm>
          <a:prstGeom prst="rect">
            <a:avLst/>
          </a:prstGeom>
        </p:spPr>
      </p:pic>
      <p:sp>
        <p:nvSpPr>
          <p:cNvPr id="9" name="CuadroTexto 8">
            <a:extLst>
              <a:ext uri="{FF2B5EF4-FFF2-40B4-BE49-F238E27FC236}">
                <a16:creationId xmlns:a16="http://schemas.microsoft.com/office/drawing/2014/main" id="{0CFAA9AA-B575-4810-A761-2A2892B93409}"/>
              </a:ext>
            </a:extLst>
          </p:cNvPr>
          <p:cNvSpPr txBox="1"/>
          <p:nvPr/>
        </p:nvSpPr>
        <p:spPr>
          <a:xfrm>
            <a:off x="581025" y="5972175"/>
            <a:ext cx="9163050" cy="369332"/>
          </a:xfrm>
          <a:prstGeom prst="rect">
            <a:avLst/>
          </a:prstGeom>
          <a:noFill/>
        </p:spPr>
        <p:txBody>
          <a:bodyPr wrap="square" rtlCol="0">
            <a:spAutoFit/>
          </a:bodyPr>
          <a:lstStyle/>
          <a:p>
            <a:r>
              <a:rPr lang="es-ES" b="1" dirty="0"/>
              <a:t>Scripts: </a:t>
            </a:r>
            <a:r>
              <a:rPr lang="es-ES" b="1" dirty="0" err="1"/>
              <a:t>SemanticCheck.cs</a:t>
            </a:r>
            <a:endParaRPr lang="es-ES" b="1" dirty="0"/>
          </a:p>
        </p:txBody>
      </p:sp>
    </p:spTree>
    <p:extLst>
      <p:ext uri="{BB962C8B-B14F-4D97-AF65-F5344CB8AC3E}">
        <p14:creationId xmlns:p14="http://schemas.microsoft.com/office/powerpoint/2010/main" val="205720075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TotalTime>
  <Words>640</Words>
  <Application>Microsoft Office PowerPoint</Application>
  <PresentationFormat>Panorámica</PresentationFormat>
  <Paragraphs>37</Paragraphs>
  <Slides>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vt:i4>
      </vt:variant>
    </vt:vector>
  </HeadingPairs>
  <TitlesOfParts>
    <vt:vector size="11" baseType="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HOME</dc:creator>
  <cp:lastModifiedBy>HOME</cp:lastModifiedBy>
  <cp:revision>12</cp:revision>
  <dcterms:created xsi:type="dcterms:W3CDTF">2024-09-16T03:37:41Z</dcterms:created>
  <dcterms:modified xsi:type="dcterms:W3CDTF">2024-09-16T05:54:07Z</dcterms:modified>
</cp:coreProperties>
</file>