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sldIdLst>
    <p:sldId id="256" r:id="rId3"/>
    <p:sldId id="261" r:id="rId4"/>
    <p:sldId id="260" r:id="rId5"/>
    <p:sldId id="257" r:id="rId6"/>
    <p:sldId id="258" r:id="rId7"/>
    <p:sldId id="259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6" y="13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1DE0F-E7FC-454E-8758-3CBA7BF02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264283-8E6F-4A53-8762-540158E2C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6135D-696E-4E85-9181-19863C24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E01-1A5B-4786-A706-64F6A1AA4912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9606F-8C02-492F-897E-54954B9E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70137-84B0-4F9E-A917-BBF821F52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F534-8A05-4670-ACCD-2694C12D7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22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77A721-EF1A-4251-8B89-DD780ACA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E01-1A5B-4786-A706-64F6A1AA4912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6AB90B-8BF4-4C9B-9CED-60D7BB5F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76B9D6-DBA8-40B0-AC7D-BB131D71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F534-8A05-4670-ACCD-2694C12D7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56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498EAA-7551-405D-99A2-8E2E75FFD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E01-1A5B-4786-A706-64F6A1AA4912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91A58C-8953-4B4B-B08B-3368619B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96B579-9A69-411E-BEDC-99CC3ED9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F534-8A05-4670-ACCD-2694C12D78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占位符 1">
            <a:extLst>
              <a:ext uri="{FF2B5EF4-FFF2-40B4-BE49-F238E27FC236}">
                <a16:creationId xmlns:a16="http://schemas.microsoft.com/office/drawing/2014/main" id="{BF595F47-43D3-48BA-A5BD-B95921E9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19" y="228601"/>
            <a:ext cx="11754941" cy="485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83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D3B9E-C410-467F-9407-A67CF216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E01-1A5B-4786-A706-64F6A1AA4912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5D90F-C33D-4B6F-944D-E7D22E82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8310D-F2F1-4E9F-914C-2D3934D9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F534-8A05-4670-ACCD-2694C12D78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占位符 1">
            <a:extLst>
              <a:ext uri="{FF2B5EF4-FFF2-40B4-BE49-F238E27FC236}">
                <a16:creationId xmlns:a16="http://schemas.microsoft.com/office/drawing/2014/main" id="{249F2102-7F7D-45C3-B20A-DB1A0098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19" y="228601"/>
            <a:ext cx="11754941" cy="485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D9AEBC06-8F6E-4F78-B19E-4ADFFAC7D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519" y="842482"/>
            <a:ext cx="11754941" cy="383344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EAF6A057-15BE-46F3-AD85-6323BF756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519" y="1354543"/>
            <a:ext cx="11754941" cy="4835119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1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D3B9E-C410-467F-9407-A67CF216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E01-1A5B-4786-A706-64F6A1AA4912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05D90F-C33D-4B6F-944D-E7D22E82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8310D-F2F1-4E9F-914C-2D3934D9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F534-8A05-4670-ACCD-2694C12D78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占位符 1">
            <a:extLst>
              <a:ext uri="{FF2B5EF4-FFF2-40B4-BE49-F238E27FC236}">
                <a16:creationId xmlns:a16="http://schemas.microsoft.com/office/drawing/2014/main" id="{249F2102-7F7D-45C3-B20A-DB1A0098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19" y="228601"/>
            <a:ext cx="11754941" cy="485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BF5D2A3-215A-425B-834B-A3D5A783A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518" y="937729"/>
            <a:ext cx="11754941" cy="5239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60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9960039-9B03-4900-98B2-8A6841BF9C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85021"/>
            <a:ext cx="10442713" cy="300263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CN" dirty="0"/>
              <a:t>[1] </a:t>
            </a:r>
            <a:r>
              <a:rPr lang="zh-CN" altLang="en-US" dirty="0"/>
              <a:t>单击此处编辑引用论文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549DB17-90CF-4D93-B848-0D37C56B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6273" y="6602722"/>
            <a:ext cx="374373" cy="182562"/>
          </a:xfrm>
        </p:spPr>
        <p:txBody>
          <a:bodyPr/>
          <a:lstStyle/>
          <a:p>
            <a:fld id="{6A17F534-8A05-4670-ACCD-2694C12D78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C719238B-C58F-46FD-B531-D9BCC691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19" y="228601"/>
            <a:ext cx="11754941" cy="485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0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D1974-80B2-445F-8009-2F91BA724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9B616-A138-4E90-A4CD-DC461771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42D0C-4D86-4073-A382-F5D45AF0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E01-1A5B-4786-A706-64F6A1AA4912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792291-C14E-4549-869F-C6AB3829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6CF736-755C-4FD1-AB11-CB528BAD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F534-8A05-4670-ACCD-2694C12D7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8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2BCD4-7E3C-4571-BECC-AEEF27B75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518" y="937729"/>
            <a:ext cx="5678555" cy="523923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FF194-7D22-4859-8978-6D120B6EA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904" y="941180"/>
            <a:ext cx="5678555" cy="5235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724506-9BEF-43FD-92B3-D8A7A3E8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E01-1A5B-4786-A706-64F6A1AA4912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6F63B9-2D61-4AE9-BCC2-5D829030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A4A13E-4E42-4E02-98B8-5ED80913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F534-8A05-4670-ACCD-2694C12D78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占位符 1">
            <a:extLst>
              <a:ext uri="{FF2B5EF4-FFF2-40B4-BE49-F238E27FC236}">
                <a16:creationId xmlns:a16="http://schemas.microsoft.com/office/drawing/2014/main" id="{000E4860-165A-4445-BC72-496A1A96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19" y="228601"/>
            <a:ext cx="11754941" cy="485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73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D5055-7279-4709-8C9D-D7C381D14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519" y="842482"/>
            <a:ext cx="5625545" cy="383344"/>
          </a:xfrm>
        </p:spPr>
        <p:txBody>
          <a:bodyPr anchor="ctr">
            <a:noAutofit/>
          </a:bodyPr>
          <a:lstStyle>
            <a:lvl1pPr marL="0" indent="0" algn="l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70E354-65B0-4DED-BC92-5AD515A16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519" y="1354543"/>
            <a:ext cx="5625545" cy="4835119"/>
          </a:xfrm>
        </p:spPr>
        <p:txBody>
          <a:bodyPr/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A93125-72A9-4D84-82D2-C390A21A8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7913" y="842482"/>
            <a:ext cx="5625546" cy="383344"/>
          </a:xfrm>
        </p:spPr>
        <p:txBody>
          <a:bodyPr anchor="ctr">
            <a:normAutofit/>
          </a:bodyPr>
          <a:lstStyle>
            <a:lvl1pPr marL="0" indent="0">
              <a:buNone/>
              <a:defRPr lang="zh-CN" alt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B670BD-49E0-434F-A805-792184CC9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7913" y="1354543"/>
            <a:ext cx="5625545" cy="483511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buFont typeface="Wingdings" panose="05000000000000000000" pitchFamily="2" charset="2"/>
              <a:buChar char="Ø"/>
              <a:defRPr lang="zh-CN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buFont typeface="Wingdings" panose="05000000000000000000" pitchFamily="2" charset="2"/>
              <a:buChar char="Ø"/>
              <a:defRPr lang="zh-CN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buFont typeface="Wingdings" panose="05000000000000000000" pitchFamily="2" charset="2"/>
              <a:buChar char="Ø"/>
              <a:defRPr lang="zh-CN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buFont typeface="Wingdings" panose="05000000000000000000" pitchFamily="2" charset="2"/>
              <a:buChar char="Ø"/>
              <a:defRPr lang="zh-CN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buFont typeface="Wingdings" panose="05000000000000000000" pitchFamily="2" charset="2"/>
              <a:buChar char="Ø"/>
              <a:defRPr lang="zh-CN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ACAAE0-0C18-4D7B-A4BA-C20CEEE5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E01-1A5B-4786-A706-64F6A1AA4912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48A648-CFC3-4E30-82F6-4978C2AA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B10896-1974-4EF3-9419-7D18128D8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F534-8A05-4670-ACCD-2694C12D78A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6BDF2EC5-110D-43D5-803F-2BF90B076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19" y="228601"/>
            <a:ext cx="11754941" cy="485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82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46559-91FA-4060-BC6D-5C97AF0B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40" y="457200"/>
            <a:ext cx="4533485" cy="108005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1B0B3-6123-4F4D-944F-FC9DBF4BD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0"/>
            <a:ext cx="6770272" cy="5943599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13A8C0-E137-46C7-A048-E68C11E77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8540" y="1537252"/>
            <a:ext cx="4533485" cy="48635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5CF239-CE99-407A-83E9-78DEBEC8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3CE01-1A5B-4786-A706-64F6A1AA4912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6FD23A-44A6-4E46-BFD2-1365B4BE1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FABE7-5F06-47E6-BAB0-9A6557EC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7F534-8A05-4670-ACCD-2694C12D7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94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theme" Target="../theme/theme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4D5A50-8E43-4CBC-9734-AEEBC12C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19" y="228601"/>
            <a:ext cx="11754941" cy="485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5FBE89-EE00-4B05-83CF-BA3B6C8A3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519" y="884719"/>
            <a:ext cx="11754941" cy="5264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645D5-6B1A-4B26-977C-9930F250B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8519" y="6602721"/>
            <a:ext cx="1027307" cy="209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CE01-1A5B-4786-A706-64F6A1AA4912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A2F86-A46F-4766-BAA5-20515811C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3178" y="6602721"/>
            <a:ext cx="5065643" cy="20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29C5C-2706-4CEC-8F20-41059DB9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6273" y="6602722"/>
            <a:ext cx="374373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7F534-8A05-4670-ACCD-2694C12D78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05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918DA30-3AE0-4559-8C33-643BF2CE0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63" y="2302065"/>
            <a:ext cx="5549990" cy="269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6FA153-5955-4769-9994-938B4918C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037" y="68239"/>
            <a:ext cx="5212939" cy="22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BC6BC4E-0AAF-4033-A2DF-2AA879AB8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1" y="68239"/>
            <a:ext cx="5291628" cy="470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486720E-4334-4A81-B25C-CCADC6F14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671" y="4818277"/>
            <a:ext cx="4759973" cy="203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161EB83-3649-4A41-9DF8-5001C528E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0" y="4638578"/>
            <a:ext cx="5179325" cy="22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389571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6C2BB-7850-AF41-F2E9-D5C36F843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7B6BA3-3102-CE37-AB82-7257DA20A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901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156A4-C2E6-0516-DC63-80C6094E3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Vision Transformer</a:t>
            </a:r>
            <a:endParaRPr lang="zh-CN" altLang="en-US" dirty="0"/>
          </a:p>
        </p:txBody>
      </p:sp>
      <p:pic>
        <p:nvPicPr>
          <p:cNvPr id="1026" name="Picture 2" descr="Figure 1 from paper">
            <a:extLst>
              <a:ext uri="{FF2B5EF4-FFF2-40B4-BE49-F238E27FC236}">
                <a16:creationId xmlns:a16="http://schemas.microsoft.com/office/drawing/2014/main" id="{7F2C8574-C94A-2FAB-69B4-A39E26E1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5" y="1119188"/>
            <a:ext cx="8858250" cy="46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90714F9-FE6F-92B6-45F7-EE65E8B4D1E7}"/>
              </a:ext>
            </a:extLst>
          </p:cNvPr>
          <p:cNvSpPr txBox="1"/>
          <p:nvPr/>
        </p:nvSpPr>
        <p:spPr>
          <a:xfrm>
            <a:off x="-18685" y="6488668"/>
            <a:ext cx="6094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/>
              <a:t>https://github.com/google-research/vision_transformer</a:t>
            </a:r>
            <a:endParaRPr lang="zh-CN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8326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3642A-B750-C1BB-C70E-59EC03DC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Attention Mechanism</a:t>
            </a:r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8F6FC32-908E-4F4E-9D8B-783097BDC166}"/>
              </a:ext>
            </a:extLst>
          </p:cNvPr>
          <p:cNvGrpSpPr/>
          <p:nvPr/>
        </p:nvGrpSpPr>
        <p:grpSpPr>
          <a:xfrm>
            <a:off x="2540566" y="1290348"/>
            <a:ext cx="7110868" cy="4927572"/>
            <a:chOff x="474676" y="1616351"/>
            <a:chExt cx="5783001" cy="394969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37992D2-045B-8C75-4C79-0E27B9DD4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676" y="1616351"/>
              <a:ext cx="5772150" cy="394335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D1973A8-6963-ED34-F429-C8AF7DFDF3D7}"/>
                </a:ext>
              </a:extLst>
            </p:cNvPr>
            <p:cNvSpPr/>
            <p:nvPr/>
          </p:nvSpPr>
          <p:spPr>
            <a:xfrm>
              <a:off x="4301656" y="5080883"/>
              <a:ext cx="1956021" cy="485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672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F72C0-899B-F4DD-4F92-9CED69D1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Swin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endParaRPr lang="zh-CN" altLang="en-US" dirty="0"/>
          </a:p>
        </p:txBody>
      </p:sp>
      <p:pic>
        <p:nvPicPr>
          <p:cNvPr id="2050" name="Picture 2" descr="teaser">
            <a:extLst>
              <a:ext uri="{FF2B5EF4-FFF2-40B4-BE49-F238E27FC236}">
                <a16:creationId xmlns:a16="http://schemas.microsoft.com/office/drawing/2014/main" id="{E20456D8-7818-7F02-4930-52933533D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28" y="713764"/>
            <a:ext cx="10328053" cy="56790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2E44C48-583F-3D35-84B6-D3455B266085}"/>
              </a:ext>
            </a:extLst>
          </p:cNvPr>
          <p:cNvSpPr txBox="1"/>
          <p:nvPr/>
        </p:nvSpPr>
        <p:spPr>
          <a:xfrm>
            <a:off x="0" y="6581001"/>
            <a:ext cx="11814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Swin</a:t>
            </a:r>
            <a:r>
              <a:rPr lang="en-US" altLang="zh-CN" sz="1400" dirty="0"/>
              <a:t> Transformer: Hierarchical Vision Transformer using Shifted Windows. </a:t>
            </a:r>
            <a:r>
              <a:rPr lang="en-US" altLang="zh-CN" sz="1400" i="1" dirty="0"/>
              <a:t>https://arxiv.org/abs/2103.14030</a:t>
            </a:r>
            <a:endParaRPr lang="zh-CN" altLang="en-US" sz="1400" i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49B166-8779-62E9-98F9-4107ECDB7296}"/>
              </a:ext>
            </a:extLst>
          </p:cNvPr>
          <p:cNvSpPr txBox="1"/>
          <p:nvPr/>
        </p:nvSpPr>
        <p:spPr>
          <a:xfrm>
            <a:off x="0" y="6352400"/>
            <a:ext cx="61043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图解Swin Transformer - zzk again的文章 - 知乎https://zhuanlan.zhihu.com/p/367111046</a:t>
            </a:r>
          </a:p>
        </p:txBody>
      </p:sp>
    </p:spTree>
    <p:extLst>
      <p:ext uri="{BB962C8B-B14F-4D97-AF65-F5344CB8AC3E}">
        <p14:creationId xmlns:p14="http://schemas.microsoft.com/office/powerpoint/2010/main" val="23815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1E60C-BDA9-69C2-692C-8F3D74DD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Deformable Convolution Networks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C5F943-5C78-F1D9-E553-1B0FE4715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9" y="713764"/>
            <a:ext cx="6019401" cy="20137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EB0A1A-8874-B7B9-00CE-2DBB0B421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3" y="2905040"/>
            <a:ext cx="2894275" cy="18025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F85601-A863-049B-7B66-3EE57E10F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402" y="2971781"/>
            <a:ext cx="2894275" cy="173583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FC2FFC-A606-D799-A515-08B7CEE89324}"/>
              </a:ext>
            </a:extLst>
          </p:cNvPr>
          <p:cNvSpPr txBox="1"/>
          <p:nvPr/>
        </p:nvSpPr>
        <p:spPr>
          <a:xfrm>
            <a:off x="198519" y="4771575"/>
            <a:ext cx="289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deformable convolution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D920C5-DFE1-6742-0C34-E4CCA1129802}"/>
              </a:ext>
            </a:extLst>
          </p:cNvPr>
          <p:cNvSpPr txBox="1"/>
          <p:nvPr/>
        </p:nvSpPr>
        <p:spPr>
          <a:xfrm>
            <a:off x="3531704" y="4767203"/>
            <a:ext cx="289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deformable </a:t>
            </a:r>
            <a:r>
              <a:rPr lang="en-US" altLang="zh-CN" dirty="0" err="1"/>
              <a:t>RoI</a:t>
            </a:r>
            <a:r>
              <a:rPr lang="en-US" altLang="zh-CN" dirty="0"/>
              <a:t> Pooling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502CBB9-49C5-6D23-ADE2-D9985F34A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20" y="367518"/>
            <a:ext cx="5665397" cy="4769017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84648DA-0C2E-5171-3CB2-D77D3D254CBE}"/>
              </a:ext>
            </a:extLst>
          </p:cNvPr>
          <p:cNvCxnSpPr/>
          <p:nvPr/>
        </p:nvCxnSpPr>
        <p:spPr>
          <a:xfrm>
            <a:off x="7673009" y="5136535"/>
            <a:ext cx="15902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032EFB1-1718-B7C6-EA28-DA2C7314EA85}"/>
              </a:ext>
            </a:extLst>
          </p:cNvPr>
          <p:cNvSpPr txBox="1"/>
          <p:nvPr/>
        </p:nvSpPr>
        <p:spPr>
          <a:xfrm>
            <a:off x="7476809" y="521605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5182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A9E54-11A6-A447-4A05-295CF954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Vision Transformer with Deformable Attention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0631DA-35F5-C843-0E81-AC91B086B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0729"/>
            <a:ext cx="12192000" cy="401654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A506FE5-8D14-FA8C-325D-2375FC5BF826}"/>
              </a:ext>
            </a:extLst>
          </p:cNvPr>
          <p:cNvSpPr txBox="1"/>
          <p:nvPr/>
        </p:nvSpPr>
        <p:spPr>
          <a:xfrm>
            <a:off x="-18685" y="6488668"/>
            <a:ext cx="6094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i="1" dirty="0"/>
              <a:t>https://arxiv.org/abs/2201.00520</a:t>
            </a:r>
            <a:endParaRPr lang="zh-CN" altLang="en-US" sz="1400" i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22A8558-B2C9-03CE-BA8F-C88B42270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54" y="5364188"/>
            <a:ext cx="4210810" cy="78004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626C649-02EB-8207-FF17-589C160987ED}"/>
              </a:ext>
            </a:extLst>
          </p:cNvPr>
          <p:cNvSpPr txBox="1"/>
          <p:nvPr/>
        </p:nvSpPr>
        <p:spPr>
          <a:xfrm>
            <a:off x="2858784" y="609588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bilinear interpolation</a:t>
            </a:r>
            <a:endParaRPr lang="zh-CN" altLang="en-US" dirty="0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5559403-5FB4-2DF6-257B-EE01980BC22E}"/>
              </a:ext>
            </a:extLst>
          </p:cNvPr>
          <p:cNvCxnSpPr/>
          <p:nvPr/>
        </p:nvCxnSpPr>
        <p:spPr>
          <a:xfrm>
            <a:off x="3108960" y="6095886"/>
            <a:ext cx="349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28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12AD5-2C55-1507-489D-C803E5F2B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65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75C54-BAE8-83C9-38B1-5C46ADCF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CRATE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06AB75-AD62-2103-8331-E2E4CF72F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19" y="968004"/>
            <a:ext cx="8299599" cy="4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66268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_简洁">
  <a:themeElements>
    <a:clrScheme name="Acaddmic-1">
      <a:dk1>
        <a:sysClr val="windowText" lastClr="000000"/>
      </a:dk1>
      <a:lt1>
        <a:sysClr val="window" lastClr="FFFFFF"/>
      </a:lt1>
      <a:dk2>
        <a:srgbClr val="94070A"/>
      </a:dk2>
      <a:lt2>
        <a:srgbClr val="E9E4ED"/>
      </a:lt2>
      <a:accent1>
        <a:srgbClr val="660874"/>
      </a:accent1>
      <a:accent2>
        <a:srgbClr val="D93379"/>
      </a:accent2>
      <a:accent3>
        <a:srgbClr val="167408"/>
      </a:accent3>
      <a:accent4>
        <a:srgbClr val="4A4A4A"/>
      </a:accent4>
      <a:accent5>
        <a:srgbClr val="878787"/>
      </a:accent5>
      <a:accent6>
        <a:srgbClr val="084C74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黑体"/>
        <a:cs typeface=""/>
      </a:majorFont>
      <a:minorFont>
        <a:latin typeface="Arial"/>
        <a:ea typeface="黑体"/>
        <a:cs typeface=""/>
      </a:minorFont>
    </a:fontScheme>
    <a:fmtScheme name="带状边缘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_简洁" id="{1F89D248-127F-4645-BAA6-6FBAD0A6970C}" vid="{5E9B222D-9BB0-4276-9EE7-9EFDB139C555}"/>
    </a:ext>
  </a:extLst>
</a:theme>
</file>

<file path=ppt/theme/theme2.xml><?xml version="1.0" encoding="utf-8"?>
<a:theme xmlns:a="http://schemas.openxmlformats.org/drawingml/2006/main" name="自定义设计方案">
  <a:themeElements>
    <a:clrScheme name="Acaddmic-1">
      <a:dk1>
        <a:sysClr val="windowText" lastClr="000000"/>
      </a:dk1>
      <a:lt1>
        <a:sysClr val="window" lastClr="FFFFFF"/>
      </a:lt1>
      <a:dk2>
        <a:srgbClr val="94070A"/>
      </a:dk2>
      <a:lt2>
        <a:srgbClr val="E9E4ED"/>
      </a:lt2>
      <a:accent1>
        <a:srgbClr val="660874"/>
      </a:accent1>
      <a:accent2>
        <a:srgbClr val="D93379"/>
      </a:accent2>
      <a:accent3>
        <a:srgbClr val="94070A"/>
      </a:accent3>
      <a:accent4>
        <a:srgbClr val="4A4A4A"/>
      </a:accent4>
      <a:accent5>
        <a:srgbClr val="878787"/>
      </a:accent5>
      <a:accent6>
        <a:srgbClr val="D6C6E1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主题_简洁</Template>
  <TotalTime>433</TotalTime>
  <Words>86</Words>
  <Application>Microsoft Office PowerPoint</Application>
  <PresentationFormat>宽屏</PresentationFormat>
  <Paragraphs>14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主题_简洁</vt:lpstr>
      <vt:lpstr>自定义设计方案</vt:lpstr>
      <vt:lpstr>PowerPoint 演示文稿</vt:lpstr>
      <vt:lpstr>Vision Transformer</vt:lpstr>
      <vt:lpstr>Cross Attention Mechanism</vt:lpstr>
      <vt:lpstr>Swin Transformer</vt:lpstr>
      <vt:lpstr>Deformable Convolution Networks</vt:lpstr>
      <vt:lpstr>Vision Transformer with Deformable Attention</vt:lpstr>
      <vt:lpstr>PowerPoint 演示文稿</vt:lpstr>
      <vt:lpstr>CRATE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 繁</dc:creator>
  <cp:lastModifiedBy>Fan Ye</cp:lastModifiedBy>
  <cp:revision>27</cp:revision>
  <dcterms:created xsi:type="dcterms:W3CDTF">2025-03-24T06:31:40Z</dcterms:created>
  <dcterms:modified xsi:type="dcterms:W3CDTF">2025-04-28T12:32:15Z</dcterms:modified>
</cp:coreProperties>
</file>