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72" r:id="rId6"/>
    <p:sldId id="273" r:id="rId7"/>
    <p:sldId id="259" r:id="rId8"/>
    <p:sldId id="260" r:id="rId9"/>
    <p:sldId id="261" r:id="rId10"/>
    <p:sldId id="262" r:id="rId11"/>
    <p:sldId id="263" r:id="rId12"/>
    <p:sldId id="264" r:id="rId13"/>
    <p:sldId id="274" r:id="rId14"/>
  </p:sldIdLst>
  <p:sldSz cx="9906000" cy="6858000" type="A4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AE6"/>
    <a:srgbClr val="FF01BC"/>
    <a:srgbClr val="CBEC04"/>
    <a:srgbClr val="11B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24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0386E0-0872-4AA5-AA6C-266C4442594F}" type="doc">
      <dgm:prSet loTypeId="urn:microsoft.com/office/officeart/2005/8/layout/arrow5" loCatId="relationship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B4E6A701-248A-442D-BA0E-1CF48B203159}">
      <dgm:prSet phldrT="[文本]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63500"/>
        </a:effectLst>
      </dgm:spPr>
      <dgm:t>
        <a:bodyPr/>
        <a:lstStyle/>
        <a:p>
          <a:r>
            <a:rPr lang="en-US" altLang="zh-CN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Bird</a:t>
          </a:r>
          <a:endParaRPr lang="zh-CN" altLang="en-US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3C81FCEB-C4F8-43FD-94FD-B69CA9AF1455}" type="parTrans" cxnId="{08AD5209-E89F-47C2-AA67-C100584B528A}">
      <dgm:prSet/>
      <dgm:spPr/>
      <dgm:t>
        <a:bodyPr/>
        <a:lstStyle/>
        <a:p>
          <a:endParaRPr lang="zh-CN" altLang="en-US"/>
        </a:p>
      </dgm:t>
    </dgm:pt>
    <dgm:pt modelId="{1CC073D1-E727-4EE0-B1D9-50792F967EB3}" type="sibTrans" cxnId="{08AD5209-E89F-47C2-AA67-C100584B528A}">
      <dgm:prSet/>
      <dgm:spPr/>
      <dgm:t>
        <a:bodyPr/>
        <a:lstStyle/>
        <a:p>
          <a:endParaRPr lang="zh-CN" altLang="en-US"/>
        </a:p>
      </dgm:t>
    </dgm:pt>
    <dgm:pt modelId="{52DEB978-E4DC-4F34-959C-0FA3CE5C56FE}">
      <dgm:prSet phldrT="[文本]"/>
      <dgm:spPr>
        <a:solidFill>
          <a:schemeClr val="accent1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63500"/>
        </a:effectLst>
      </dgm:spPr>
      <dgm:t>
        <a:bodyPr/>
        <a:lstStyle/>
        <a:p>
          <a:r>
            <a:rPr lang="en-US" altLang="zh-CN" dirty="0" smtClean="0">
              <a:latin typeface="Kristen ITC" panose="03050502040202030202" pitchFamily="66" charset="0"/>
            </a:rPr>
            <a:t>Pipe</a:t>
          </a:r>
          <a:endParaRPr lang="zh-CN" altLang="en-US" dirty="0">
            <a:latin typeface="Kristen ITC" panose="03050502040202030202" pitchFamily="66" charset="0"/>
          </a:endParaRPr>
        </a:p>
      </dgm:t>
    </dgm:pt>
    <dgm:pt modelId="{BC7F5BF8-DD77-401A-9B47-20C437F00D57}" type="parTrans" cxnId="{B987BD5F-7581-4E30-8142-1D1F691499FC}">
      <dgm:prSet/>
      <dgm:spPr/>
      <dgm:t>
        <a:bodyPr/>
        <a:lstStyle/>
        <a:p>
          <a:endParaRPr lang="zh-CN" altLang="en-US"/>
        </a:p>
      </dgm:t>
    </dgm:pt>
    <dgm:pt modelId="{CF673D48-DDC0-4F35-B51B-8576C24CA430}" type="sibTrans" cxnId="{B987BD5F-7581-4E30-8142-1D1F691499FC}">
      <dgm:prSet/>
      <dgm:spPr/>
      <dgm:t>
        <a:bodyPr/>
        <a:lstStyle/>
        <a:p>
          <a:endParaRPr lang="zh-CN" altLang="en-US"/>
        </a:p>
      </dgm:t>
    </dgm:pt>
    <dgm:pt modelId="{057B62D9-81E0-4A71-AA9E-B5D46A28598C}">
      <dgm:prSet phldrT="[文本]"/>
      <dgm:spPr>
        <a:solidFill>
          <a:srgbClr val="00B05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63500"/>
        </a:effectLst>
      </dgm:spPr>
      <dgm:t>
        <a:bodyPr/>
        <a:lstStyle/>
        <a:p>
          <a:r>
            <a:rPr lang="en-US" altLang="zh-CN" dirty="0" smtClean="0">
              <a:latin typeface="Kristen ITC" panose="03050502040202030202" pitchFamily="66" charset="0"/>
            </a:rPr>
            <a:t>Land</a:t>
          </a:r>
          <a:endParaRPr lang="zh-CN" altLang="en-US" dirty="0">
            <a:latin typeface="Kristen ITC" panose="03050502040202030202" pitchFamily="66" charset="0"/>
          </a:endParaRPr>
        </a:p>
      </dgm:t>
    </dgm:pt>
    <dgm:pt modelId="{61CFAB88-E921-4E32-94CA-50489E855F5C}" type="parTrans" cxnId="{B714ABA0-DBFE-4D85-9CBB-D8C3922D4907}">
      <dgm:prSet/>
      <dgm:spPr/>
      <dgm:t>
        <a:bodyPr/>
        <a:lstStyle/>
        <a:p>
          <a:endParaRPr lang="zh-CN" altLang="en-US"/>
        </a:p>
      </dgm:t>
    </dgm:pt>
    <dgm:pt modelId="{68C35ADA-9799-4CE2-A764-3135401DA219}" type="sibTrans" cxnId="{B714ABA0-DBFE-4D85-9CBB-D8C3922D4907}">
      <dgm:prSet/>
      <dgm:spPr/>
      <dgm:t>
        <a:bodyPr/>
        <a:lstStyle/>
        <a:p>
          <a:endParaRPr lang="zh-CN" altLang="en-US"/>
        </a:p>
      </dgm:t>
    </dgm:pt>
    <dgm:pt modelId="{3E16B883-3337-4E0F-AA5E-75A8801866D6}" type="pres">
      <dgm:prSet presAssocID="{5F0386E0-0872-4AA5-AA6C-266C4442594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EF4AD88-E00E-4399-AF5D-D93BC092CD60}" type="pres">
      <dgm:prSet presAssocID="{B4E6A701-248A-442D-BA0E-1CF48B203159}" presName="arrow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1B2A17-82FA-433A-9CF6-EAE6871DA1B5}" type="pres">
      <dgm:prSet presAssocID="{52DEB978-E4DC-4F34-959C-0FA3CE5C56FE}" presName="arrow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48D2C4-B01D-4D6F-BAA4-6EDB426FDD6B}" type="pres">
      <dgm:prSet presAssocID="{057B62D9-81E0-4A71-AA9E-B5D46A28598C}" presName="arrow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AC436A-4DC9-4FC5-A9C5-CE37DDED7FD1}" type="presOf" srcId="{057B62D9-81E0-4A71-AA9E-B5D46A28598C}" destId="{6148D2C4-B01D-4D6F-BAA4-6EDB426FDD6B}" srcOrd="0" destOrd="0" presId="urn:microsoft.com/office/officeart/2005/8/layout/arrow5"/>
    <dgm:cxn modelId="{9EB206CF-AD64-47AB-90F9-4D10E053125C}" type="presOf" srcId="{5F0386E0-0872-4AA5-AA6C-266C4442594F}" destId="{3E16B883-3337-4E0F-AA5E-75A8801866D6}" srcOrd="0" destOrd="0" presId="urn:microsoft.com/office/officeart/2005/8/layout/arrow5"/>
    <dgm:cxn modelId="{B714ABA0-DBFE-4D85-9CBB-D8C3922D4907}" srcId="{5F0386E0-0872-4AA5-AA6C-266C4442594F}" destId="{057B62D9-81E0-4A71-AA9E-B5D46A28598C}" srcOrd="2" destOrd="0" parTransId="{61CFAB88-E921-4E32-94CA-50489E855F5C}" sibTransId="{68C35ADA-9799-4CE2-A764-3135401DA219}"/>
    <dgm:cxn modelId="{B987BD5F-7581-4E30-8142-1D1F691499FC}" srcId="{5F0386E0-0872-4AA5-AA6C-266C4442594F}" destId="{52DEB978-E4DC-4F34-959C-0FA3CE5C56FE}" srcOrd="1" destOrd="0" parTransId="{BC7F5BF8-DD77-401A-9B47-20C437F00D57}" sibTransId="{CF673D48-DDC0-4F35-B51B-8576C24CA430}"/>
    <dgm:cxn modelId="{92F31923-8D26-4C2B-B23B-92A7C2127A55}" type="presOf" srcId="{52DEB978-E4DC-4F34-959C-0FA3CE5C56FE}" destId="{551B2A17-82FA-433A-9CF6-EAE6871DA1B5}" srcOrd="0" destOrd="0" presId="urn:microsoft.com/office/officeart/2005/8/layout/arrow5"/>
    <dgm:cxn modelId="{08AD5209-E89F-47C2-AA67-C100584B528A}" srcId="{5F0386E0-0872-4AA5-AA6C-266C4442594F}" destId="{B4E6A701-248A-442D-BA0E-1CF48B203159}" srcOrd="0" destOrd="0" parTransId="{3C81FCEB-C4F8-43FD-94FD-B69CA9AF1455}" sibTransId="{1CC073D1-E727-4EE0-B1D9-50792F967EB3}"/>
    <dgm:cxn modelId="{29197E3D-8E4B-408E-908B-50134F00BC72}" type="presOf" srcId="{B4E6A701-248A-442D-BA0E-1CF48B203159}" destId="{1EF4AD88-E00E-4399-AF5D-D93BC092CD60}" srcOrd="0" destOrd="0" presId="urn:microsoft.com/office/officeart/2005/8/layout/arrow5"/>
    <dgm:cxn modelId="{E076664C-8A28-4573-B5F0-46313B6A0500}" type="presParOf" srcId="{3E16B883-3337-4E0F-AA5E-75A8801866D6}" destId="{1EF4AD88-E00E-4399-AF5D-D93BC092CD60}" srcOrd="0" destOrd="0" presId="urn:microsoft.com/office/officeart/2005/8/layout/arrow5"/>
    <dgm:cxn modelId="{AD87165B-BB98-4B18-9AF2-39389A7E03DD}" type="presParOf" srcId="{3E16B883-3337-4E0F-AA5E-75A8801866D6}" destId="{551B2A17-82FA-433A-9CF6-EAE6871DA1B5}" srcOrd="1" destOrd="0" presId="urn:microsoft.com/office/officeart/2005/8/layout/arrow5"/>
    <dgm:cxn modelId="{59C2CF71-DAAD-449D-A422-07BDCFE2C6E4}" type="presParOf" srcId="{3E16B883-3337-4E0F-AA5E-75A8801866D6}" destId="{6148D2C4-B01D-4D6F-BAA4-6EDB426FDD6B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6B56A2-AE80-47E7-8EBF-AA8DAE33A6FF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5FCE707-E942-40F9-8CD1-760A629B5D74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bird</a:t>
          </a:r>
          <a:endParaRPr lang="zh-CN" altLang="en-US" sz="3200" dirty="0"/>
        </a:p>
      </dgm:t>
    </dgm:pt>
    <dgm:pt modelId="{DCA8088C-BCA1-4E90-8FDD-1F9800DD2139}" type="parTrans" cxnId="{0332611E-BE67-4D82-B9B6-1F291DF7B53A}">
      <dgm:prSet/>
      <dgm:spPr/>
      <dgm:t>
        <a:bodyPr/>
        <a:lstStyle/>
        <a:p>
          <a:endParaRPr lang="zh-CN" altLang="en-US"/>
        </a:p>
      </dgm:t>
    </dgm:pt>
    <dgm:pt modelId="{457641EE-5125-4B10-9C02-8D8C711C15FC}" type="sibTrans" cxnId="{0332611E-BE67-4D82-B9B6-1F291DF7B53A}">
      <dgm:prSet/>
      <dgm:spPr/>
      <dgm:t>
        <a:bodyPr/>
        <a:lstStyle/>
        <a:p>
          <a:endParaRPr lang="zh-CN" altLang="en-US"/>
        </a:p>
      </dgm:t>
    </dgm:pt>
    <dgm:pt modelId="{D0FED9B7-D88F-4457-9A46-A918938BC6B8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initial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F91B1C39-FED1-4AE0-BBC2-942D285E4586}" type="parTrans" cxnId="{88F7E25A-1352-4BCD-B35D-693E40092FF9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0A81D572-9F54-4531-B421-FDC02963458D}" type="sibTrans" cxnId="{88F7E25A-1352-4BCD-B35D-693E40092FF9}">
      <dgm:prSet/>
      <dgm:spPr/>
      <dgm:t>
        <a:bodyPr/>
        <a:lstStyle/>
        <a:p>
          <a:endParaRPr lang="zh-CN" altLang="en-US"/>
        </a:p>
      </dgm:t>
    </dgm:pt>
    <dgm:pt modelId="{B96CFFDF-C825-4FFA-8098-EBEBD3B8C56F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image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4E0AFEEE-0ECB-41F4-A86F-4E908A213D3F}" type="parTrans" cxnId="{8C281AE1-9E63-47F8-8FBC-37E605E3E7D8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3C6F70D3-0911-4034-9273-E9092E1E96EA}" type="sibTrans" cxnId="{8C281AE1-9E63-47F8-8FBC-37E605E3E7D8}">
      <dgm:prSet/>
      <dgm:spPr/>
      <dgm:t>
        <a:bodyPr/>
        <a:lstStyle/>
        <a:p>
          <a:endParaRPr lang="zh-CN" altLang="en-US"/>
        </a:p>
      </dgm:t>
    </dgm:pt>
    <dgm:pt modelId="{49150F06-4B6B-4DA6-AF47-8D858C97EE7C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err="1" smtClean="0">
              <a:latin typeface="Kristen ITC" panose="03050502040202030202" pitchFamily="66" charset="0"/>
              <a:ea typeface="方正毡笔黑简体" panose="03000509000000000000" pitchFamily="65" charset="-122"/>
            </a:rPr>
            <a:t>rect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8A538975-B0C4-458F-913C-BA74238585FD}" type="parTrans" cxnId="{EA271566-D1AB-4E6F-9DA1-0B9CFB4B24AA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3AA2D1A1-5760-41DC-BEDE-8324D4A59374}" type="sibTrans" cxnId="{EA271566-D1AB-4E6F-9DA1-0B9CFB4B24AA}">
      <dgm:prSet/>
      <dgm:spPr/>
      <dgm:t>
        <a:bodyPr/>
        <a:lstStyle/>
        <a:p>
          <a:endParaRPr lang="zh-CN" altLang="en-US"/>
        </a:p>
      </dgm:t>
    </dgm:pt>
    <dgm:pt modelId="{60D7EE9C-B12C-4F77-B833-16BED07F48E8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base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EAF2DB0F-CBC0-4108-BC71-3A73FF695D69}" type="parTrans" cxnId="{886FA1EF-0B9F-42EC-B6FF-EB7BAD9D0941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D0BB3314-7DD5-43B6-8F78-C3570CFDD5FC}" type="sibTrans" cxnId="{886FA1EF-0B9F-42EC-B6FF-EB7BAD9D0941}">
      <dgm:prSet/>
      <dgm:spPr/>
      <dgm:t>
        <a:bodyPr/>
        <a:lstStyle/>
        <a:p>
          <a:endParaRPr lang="zh-CN" altLang="en-US"/>
        </a:p>
      </dgm:t>
    </dgm:pt>
    <dgm:pt modelId="{4DA0F15F-F0B6-47C0-B6ED-3D034275B2D5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flap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A9A4160C-53BD-4A59-9943-9E3903790FB0}" type="parTrans" cxnId="{E870415E-1622-49C5-A2B1-83FFD9F8368A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76842E18-5677-49CA-9BA1-1EE2A2B5CCF6}" type="sibTrans" cxnId="{E870415E-1622-49C5-A2B1-83FFD9F8368A}">
      <dgm:prSet/>
      <dgm:spPr/>
      <dgm:t>
        <a:bodyPr/>
        <a:lstStyle/>
        <a:p>
          <a:endParaRPr lang="zh-CN" altLang="en-US"/>
        </a:p>
      </dgm:t>
    </dgm:pt>
    <dgm:pt modelId="{CD4E2AB5-826B-4E0C-A6DE-9310FFBC63BE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order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8DB7EB0F-9CD5-4A37-AE78-E9BC796DDA5F}" type="parTrans" cxnId="{422539E9-09D0-48B7-80E9-956A924C9442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80EA8479-B6A4-4647-A468-FCEFAA809240}" type="sibTrans" cxnId="{422539E9-09D0-48B7-80E9-956A924C9442}">
      <dgm:prSet/>
      <dgm:spPr/>
      <dgm:t>
        <a:bodyPr/>
        <a:lstStyle/>
        <a:p>
          <a:endParaRPr lang="zh-CN" altLang="en-US"/>
        </a:p>
      </dgm:t>
    </dgm:pt>
    <dgm:pt modelId="{83045085-D2D9-48ED-918E-3AE1A800CC0E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move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0CB1DBF5-2A98-457F-8DBD-01C96E9E3F18}" type="parTrans" cxnId="{7E901F14-40B7-4321-B5B8-BCBF17CB469B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F4392245-DC43-450C-B936-1B29C4FF18AE}" type="sibTrans" cxnId="{7E901F14-40B7-4321-B5B8-BCBF17CB469B}">
      <dgm:prSet/>
      <dgm:spPr/>
      <dgm:t>
        <a:bodyPr/>
        <a:lstStyle/>
        <a:p>
          <a:endParaRPr lang="zh-CN" altLang="en-US"/>
        </a:p>
      </dgm:t>
    </dgm:pt>
    <dgm:pt modelId="{55313B0D-83F5-47A4-A62B-3C3BE688DA5A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1400" dirty="0" err="1" smtClean="0">
              <a:latin typeface="Kristen ITC" panose="03050502040202030202" pitchFamily="66" charset="0"/>
              <a:ea typeface="方正毡笔黑简体" panose="03000509000000000000" pitchFamily="65" charset="-122"/>
            </a:rPr>
            <a:t>speed&amp;gravity</a:t>
          </a:r>
          <a:endParaRPr lang="zh-CN" altLang="en-US" sz="14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A9CD28AF-60D6-426C-8466-8408CF6C7048}" type="parTrans" cxnId="{9765FE37-C641-4BCB-B770-A97475D85F95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F9B53BFE-C4E4-4054-99CD-884FC1BF4B8A}" type="sibTrans" cxnId="{9765FE37-C641-4BCB-B770-A97475D85F95}">
      <dgm:prSet/>
      <dgm:spPr/>
      <dgm:t>
        <a:bodyPr/>
        <a:lstStyle/>
        <a:p>
          <a:endParaRPr lang="zh-CN" altLang="en-US"/>
        </a:p>
      </dgm:t>
    </dgm:pt>
    <dgm:pt modelId="{9F9B806A-1E3C-49CE-950F-A9D4A1926F40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soar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D98F8F16-67D2-46D7-916F-2AB4D5641328}" type="parTrans" cxnId="{ADF42677-0B35-473B-B707-122926A9336C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B10B1CA8-B0C0-4E86-AB03-8E0B4AE51BC3}" type="sibTrans" cxnId="{ADF42677-0B35-473B-B707-122926A9336C}">
      <dgm:prSet/>
      <dgm:spPr/>
      <dgm:t>
        <a:bodyPr/>
        <a:lstStyle/>
        <a:p>
          <a:endParaRPr lang="zh-CN" altLang="en-US"/>
        </a:p>
      </dgm:t>
    </dgm:pt>
    <dgm:pt modelId="{CC6CFE0F-D530-4C2E-836A-949DCF9D72FE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20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soar speed </a:t>
          </a:r>
          <a:endParaRPr lang="zh-CN" altLang="en-US" sz="20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B189631C-E6F2-439E-8E15-31148B2354A9}" type="parTrans" cxnId="{A6246C7D-03F8-4D46-BF38-3352F5D821D6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6A27C2F9-2735-43EA-8711-4B48A5D8A6C7}" type="sibTrans" cxnId="{A6246C7D-03F8-4D46-BF38-3352F5D821D6}">
      <dgm:prSet/>
      <dgm:spPr/>
      <dgm:t>
        <a:bodyPr/>
        <a:lstStyle/>
        <a:p>
          <a:endParaRPr lang="zh-CN" altLang="en-US"/>
        </a:p>
      </dgm:t>
    </dgm:pt>
    <dgm:pt modelId="{0FB65929-FD31-4CDD-B7B2-F9C62280B8B0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draw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A6B0DCFB-6F01-4B4A-8B9E-6A0D7890F05C}" type="parTrans" cxnId="{DD55F5D2-9F7A-4610-B837-BBD993B5C502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BFE67268-71EC-42A5-A9D5-D371148F0E13}" type="sibTrans" cxnId="{DD55F5D2-9F7A-4610-B837-BBD993B5C502}">
      <dgm:prSet/>
      <dgm:spPr/>
      <dgm:t>
        <a:bodyPr/>
        <a:lstStyle/>
        <a:p>
          <a:endParaRPr lang="zh-CN" altLang="en-US"/>
        </a:p>
      </dgm:t>
    </dgm:pt>
    <dgm:pt modelId="{8F59B864-C764-497B-ADF2-DD09CA6BF60D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screen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5E6F712D-B192-49DD-A0A2-E699D6C52DED}" type="parTrans" cxnId="{C3231070-669B-48E0-A536-31D43564F223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2F151F74-E96D-40C1-96BD-1DCC57EC26F1}" type="sibTrans" cxnId="{C3231070-669B-48E0-A536-31D43564F223}">
      <dgm:prSet/>
      <dgm:spPr/>
      <dgm:t>
        <a:bodyPr/>
        <a:lstStyle/>
        <a:p>
          <a:endParaRPr lang="zh-CN" altLang="en-US"/>
        </a:p>
      </dgm:t>
    </dgm:pt>
    <dgm:pt modelId="{B8AEA875-9BE6-4846-845B-F917E1ED351F}" type="pres">
      <dgm:prSet presAssocID="{AF6B56A2-AE80-47E7-8EBF-AA8DAE33A6F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0569EB6-3BFC-4175-AC1F-40114690978B}" type="pres">
      <dgm:prSet presAssocID="{05FCE707-E942-40F9-8CD1-760A629B5D74}" presName="root1" presStyleCnt="0"/>
      <dgm:spPr/>
    </dgm:pt>
    <dgm:pt modelId="{7E2A1C4A-293A-494A-9759-C1090FFD5BD8}" type="pres">
      <dgm:prSet presAssocID="{05FCE707-E942-40F9-8CD1-760A629B5D74}" presName="LevelOneTextNode" presStyleLbl="node0" presStyleIdx="0" presStyleCnt="1" custLinFactNeighborX="-3157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323928B-83EC-4B1F-8279-861D6A5E1C0D}" type="pres">
      <dgm:prSet presAssocID="{05FCE707-E942-40F9-8CD1-760A629B5D74}" presName="level2hierChild" presStyleCnt="0"/>
      <dgm:spPr/>
    </dgm:pt>
    <dgm:pt modelId="{FF497AB6-0893-4CA8-95B3-1745C8F6C7F6}" type="pres">
      <dgm:prSet presAssocID="{F91B1C39-FED1-4AE0-BBC2-942D285E4586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EC3C5864-E146-4A7B-B521-F8128CF1D4F0}" type="pres">
      <dgm:prSet presAssocID="{F91B1C39-FED1-4AE0-BBC2-942D285E4586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1FCEB2F9-015B-4B84-8A2E-DEE72E836FD6}" type="pres">
      <dgm:prSet presAssocID="{D0FED9B7-D88F-4457-9A46-A918938BC6B8}" presName="root2" presStyleCnt="0"/>
      <dgm:spPr/>
    </dgm:pt>
    <dgm:pt modelId="{13ACC8D5-216B-4AB1-9C08-883BE8AD940C}" type="pres">
      <dgm:prSet presAssocID="{D0FED9B7-D88F-4457-9A46-A918938BC6B8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9E079C-F5EF-40E4-ACDB-0E1780EAB57C}" type="pres">
      <dgm:prSet presAssocID="{D0FED9B7-D88F-4457-9A46-A918938BC6B8}" presName="level3hierChild" presStyleCnt="0"/>
      <dgm:spPr/>
    </dgm:pt>
    <dgm:pt modelId="{89B9041D-068C-4057-ACB5-503E8B603353}" type="pres">
      <dgm:prSet presAssocID="{4E0AFEEE-0ECB-41F4-A86F-4E908A213D3F}" presName="conn2-1" presStyleLbl="parChTrans1D3" presStyleIdx="0" presStyleCnt="7"/>
      <dgm:spPr/>
      <dgm:t>
        <a:bodyPr/>
        <a:lstStyle/>
        <a:p>
          <a:endParaRPr lang="zh-CN" altLang="en-US"/>
        </a:p>
      </dgm:t>
    </dgm:pt>
    <dgm:pt modelId="{8F2B1827-B5BA-42FB-9718-7DE68E914836}" type="pres">
      <dgm:prSet presAssocID="{4E0AFEEE-0ECB-41F4-A86F-4E908A213D3F}" presName="connTx" presStyleLbl="parChTrans1D3" presStyleIdx="0" presStyleCnt="7"/>
      <dgm:spPr/>
      <dgm:t>
        <a:bodyPr/>
        <a:lstStyle/>
        <a:p>
          <a:endParaRPr lang="zh-CN" altLang="en-US"/>
        </a:p>
      </dgm:t>
    </dgm:pt>
    <dgm:pt modelId="{F8E4FE7D-5F4C-4446-8121-E44E393F61F1}" type="pres">
      <dgm:prSet presAssocID="{B96CFFDF-C825-4FFA-8098-EBEBD3B8C56F}" presName="root2" presStyleCnt="0"/>
      <dgm:spPr/>
    </dgm:pt>
    <dgm:pt modelId="{E9CA6F5D-28BD-432D-A573-88AA172811C9}" type="pres">
      <dgm:prSet presAssocID="{B96CFFDF-C825-4FFA-8098-EBEBD3B8C56F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CF26CCD-6EBC-4E9B-B3CF-756B61F88B4A}" type="pres">
      <dgm:prSet presAssocID="{B96CFFDF-C825-4FFA-8098-EBEBD3B8C56F}" presName="level3hierChild" presStyleCnt="0"/>
      <dgm:spPr/>
    </dgm:pt>
    <dgm:pt modelId="{141EB7CA-E7CF-4D57-AD43-DA46D3E9B93C}" type="pres">
      <dgm:prSet presAssocID="{8A538975-B0C4-458F-913C-BA74238585FD}" presName="conn2-1" presStyleLbl="parChTrans1D3" presStyleIdx="1" presStyleCnt="7"/>
      <dgm:spPr/>
      <dgm:t>
        <a:bodyPr/>
        <a:lstStyle/>
        <a:p>
          <a:endParaRPr lang="zh-CN" altLang="en-US"/>
        </a:p>
      </dgm:t>
    </dgm:pt>
    <dgm:pt modelId="{739D4FA3-5569-46A3-966F-F3BAB2E451D6}" type="pres">
      <dgm:prSet presAssocID="{8A538975-B0C4-458F-913C-BA74238585FD}" presName="connTx" presStyleLbl="parChTrans1D3" presStyleIdx="1" presStyleCnt="7"/>
      <dgm:spPr/>
      <dgm:t>
        <a:bodyPr/>
        <a:lstStyle/>
        <a:p>
          <a:endParaRPr lang="zh-CN" altLang="en-US"/>
        </a:p>
      </dgm:t>
    </dgm:pt>
    <dgm:pt modelId="{F54B60E8-2A4A-4D4B-9E6C-6474C424BD39}" type="pres">
      <dgm:prSet presAssocID="{49150F06-4B6B-4DA6-AF47-8D858C97EE7C}" presName="root2" presStyleCnt="0"/>
      <dgm:spPr/>
    </dgm:pt>
    <dgm:pt modelId="{EEDC12EA-276D-4E1E-B70B-8E0A4CA437E4}" type="pres">
      <dgm:prSet presAssocID="{49150F06-4B6B-4DA6-AF47-8D858C97EE7C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DED629-307D-4581-85EE-009BC896EBB4}" type="pres">
      <dgm:prSet presAssocID="{49150F06-4B6B-4DA6-AF47-8D858C97EE7C}" presName="level3hierChild" presStyleCnt="0"/>
      <dgm:spPr/>
    </dgm:pt>
    <dgm:pt modelId="{B2371CCA-B34E-4284-8023-78FDFCF80584}" type="pres">
      <dgm:prSet presAssocID="{EAF2DB0F-CBC0-4108-BC71-3A73FF695D69}" presName="conn2-1" presStyleLbl="parChTrans1D3" presStyleIdx="2" presStyleCnt="7"/>
      <dgm:spPr/>
      <dgm:t>
        <a:bodyPr/>
        <a:lstStyle/>
        <a:p>
          <a:endParaRPr lang="zh-CN" altLang="en-US"/>
        </a:p>
      </dgm:t>
    </dgm:pt>
    <dgm:pt modelId="{DBF15C86-CA70-4C9F-86FA-831FAA05030C}" type="pres">
      <dgm:prSet presAssocID="{EAF2DB0F-CBC0-4108-BC71-3A73FF695D69}" presName="connTx" presStyleLbl="parChTrans1D3" presStyleIdx="2" presStyleCnt="7"/>
      <dgm:spPr/>
      <dgm:t>
        <a:bodyPr/>
        <a:lstStyle/>
        <a:p>
          <a:endParaRPr lang="zh-CN" altLang="en-US"/>
        </a:p>
      </dgm:t>
    </dgm:pt>
    <dgm:pt modelId="{17E18352-E55D-4444-83FE-74F025C83EC3}" type="pres">
      <dgm:prSet presAssocID="{60D7EE9C-B12C-4F77-B833-16BED07F48E8}" presName="root2" presStyleCnt="0"/>
      <dgm:spPr/>
    </dgm:pt>
    <dgm:pt modelId="{4F780655-E766-4A89-9C54-6055FB4EBB2D}" type="pres">
      <dgm:prSet presAssocID="{60D7EE9C-B12C-4F77-B833-16BED07F48E8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6A8FDB-443F-449D-AE49-D5700357A9C4}" type="pres">
      <dgm:prSet presAssocID="{60D7EE9C-B12C-4F77-B833-16BED07F48E8}" presName="level3hierChild" presStyleCnt="0"/>
      <dgm:spPr/>
    </dgm:pt>
    <dgm:pt modelId="{DD608F0D-0609-43E9-BD80-5238F4F0B4AE}" type="pres">
      <dgm:prSet presAssocID="{A9A4160C-53BD-4A59-9943-9E3903790FB0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5FAD89FF-E9FE-4B86-8D8B-4B739DCB3A1B}" type="pres">
      <dgm:prSet presAssocID="{A9A4160C-53BD-4A59-9943-9E3903790FB0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4386304A-524C-42FD-A115-CD6356AB8E90}" type="pres">
      <dgm:prSet presAssocID="{4DA0F15F-F0B6-47C0-B6ED-3D034275B2D5}" presName="root2" presStyleCnt="0"/>
      <dgm:spPr/>
    </dgm:pt>
    <dgm:pt modelId="{153F6E03-BCA4-4306-8D6A-E9539B6270AB}" type="pres">
      <dgm:prSet presAssocID="{4DA0F15F-F0B6-47C0-B6ED-3D034275B2D5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69D94D-C58C-4D85-95D4-8B7C56C99F16}" type="pres">
      <dgm:prSet presAssocID="{4DA0F15F-F0B6-47C0-B6ED-3D034275B2D5}" presName="level3hierChild" presStyleCnt="0"/>
      <dgm:spPr/>
    </dgm:pt>
    <dgm:pt modelId="{59128C4D-8B21-4DA3-A19A-04D22D9D8AFE}" type="pres">
      <dgm:prSet presAssocID="{8DB7EB0F-9CD5-4A37-AE78-E9BC796DDA5F}" presName="conn2-1" presStyleLbl="parChTrans1D3" presStyleIdx="3" presStyleCnt="7"/>
      <dgm:spPr/>
      <dgm:t>
        <a:bodyPr/>
        <a:lstStyle/>
        <a:p>
          <a:endParaRPr lang="zh-CN" altLang="en-US"/>
        </a:p>
      </dgm:t>
    </dgm:pt>
    <dgm:pt modelId="{3644D129-13BF-49FA-8323-BC97D37F2E4D}" type="pres">
      <dgm:prSet presAssocID="{8DB7EB0F-9CD5-4A37-AE78-E9BC796DDA5F}" presName="connTx" presStyleLbl="parChTrans1D3" presStyleIdx="3" presStyleCnt="7"/>
      <dgm:spPr/>
      <dgm:t>
        <a:bodyPr/>
        <a:lstStyle/>
        <a:p>
          <a:endParaRPr lang="zh-CN" altLang="en-US"/>
        </a:p>
      </dgm:t>
    </dgm:pt>
    <dgm:pt modelId="{59CCECB1-1143-4F49-84C0-B903818741A5}" type="pres">
      <dgm:prSet presAssocID="{CD4E2AB5-826B-4E0C-A6DE-9310FFBC63BE}" presName="root2" presStyleCnt="0"/>
      <dgm:spPr/>
    </dgm:pt>
    <dgm:pt modelId="{361FFD48-BEDD-4EC8-B942-511E3AF99515}" type="pres">
      <dgm:prSet presAssocID="{CD4E2AB5-826B-4E0C-A6DE-9310FFBC63BE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E0BFCD-047D-4022-9980-968AF525A389}" type="pres">
      <dgm:prSet presAssocID="{CD4E2AB5-826B-4E0C-A6DE-9310FFBC63BE}" presName="level3hierChild" presStyleCnt="0"/>
      <dgm:spPr/>
    </dgm:pt>
    <dgm:pt modelId="{36D35FC3-0794-4A51-9D62-187365287E26}" type="pres">
      <dgm:prSet presAssocID="{0CB1DBF5-2A98-457F-8DBD-01C96E9E3F18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3157D5F4-559B-427A-8195-A3E49D069760}" type="pres">
      <dgm:prSet presAssocID="{0CB1DBF5-2A98-457F-8DBD-01C96E9E3F18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8ADC8797-4880-4F78-88EE-1BA22F8CEB15}" type="pres">
      <dgm:prSet presAssocID="{83045085-D2D9-48ED-918E-3AE1A800CC0E}" presName="root2" presStyleCnt="0"/>
      <dgm:spPr/>
    </dgm:pt>
    <dgm:pt modelId="{DC312290-F8A5-432B-9E57-EA31C50C2689}" type="pres">
      <dgm:prSet presAssocID="{83045085-D2D9-48ED-918E-3AE1A800CC0E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455BF9-A241-43EF-82E2-B448FDC62B49}" type="pres">
      <dgm:prSet presAssocID="{83045085-D2D9-48ED-918E-3AE1A800CC0E}" presName="level3hierChild" presStyleCnt="0"/>
      <dgm:spPr/>
    </dgm:pt>
    <dgm:pt modelId="{701E936A-47BF-4A35-A782-A26A594A09DD}" type="pres">
      <dgm:prSet presAssocID="{A9CD28AF-60D6-426C-8466-8408CF6C7048}" presName="conn2-1" presStyleLbl="parChTrans1D3" presStyleIdx="4" presStyleCnt="7"/>
      <dgm:spPr/>
      <dgm:t>
        <a:bodyPr/>
        <a:lstStyle/>
        <a:p>
          <a:endParaRPr lang="zh-CN" altLang="en-US"/>
        </a:p>
      </dgm:t>
    </dgm:pt>
    <dgm:pt modelId="{F52B9530-E760-46D0-8C50-412405D1C831}" type="pres">
      <dgm:prSet presAssocID="{A9CD28AF-60D6-426C-8466-8408CF6C7048}" presName="connTx" presStyleLbl="parChTrans1D3" presStyleIdx="4" presStyleCnt="7"/>
      <dgm:spPr/>
      <dgm:t>
        <a:bodyPr/>
        <a:lstStyle/>
        <a:p>
          <a:endParaRPr lang="zh-CN" altLang="en-US"/>
        </a:p>
      </dgm:t>
    </dgm:pt>
    <dgm:pt modelId="{8A31E554-233F-4FDF-B1EA-BB9D5E9333C7}" type="pres">
      <dgm:prSet presAssocID="{55313B0D-83F5-47A4-A62B-3C3BE688DA5A}" presName="root2" presStyleCnt="0"/>
      <dgm:spPr/>
    </dgm:pt>
    <dgm:pt modelId="{D936FF2D-8E32-49CF-BBF9-D9C61E0F2006}" type="pres">
      <dgm:prSet presAssocID="{55313B0D-83F5-47A4-A62B-3C3BE688DA5A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75F1EC8-5856-4669-A3C2-4FC1D1EEEE92}" type="pres">
      <dgm:prSet presAssocID="{55313B0D-83F5-47A4-A62B-3C3BE688DA5A}" presName="level3hierChild" presStyleCnt="0"/>
      <dgm:spPr/>
    </dgm:pt>
    <dgm:pt modelId="{4F42E565-3D54-49DD-8D30-F6D678E9711E}" type="pres">
      <dgm:prSet presAssocID="{D98F8F16-67D2-46D7-916F-2AB4D5641328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D2571AFB-AAB6-4BE5-ACE6-6F3EF81F4B73}" type="pres">
      <dgm:prSet presAssocID="{D98F8F16-67D2-46D7-916F-2AB4D5641328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D160968B-0E67-49A6-9CCB-32ACF5D1C715}" type="pres">
      <dgm:prSet presAssocID="{9F9B806A-1E3C-49CE-950F-A9D4A1926F40}" presName="root2" presStyleCnt="0"/>
      <dgm:spPr/>
    </dgm:pt>
    <dgm:pt modelId="{3E3F201C-7643-40A5-8DC2-27CFA6D87AFA}" type="pres">
      <dgm:prSet presAssocID="{9F9B806A-1E3C-49CE-950F-A9D4A1926F40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3C70E8-0B51-489A-AC52-91FE5C5B09CD}" type="pres">
      <dgm:prSet presAssocID="{9F9B806A-1E3C-49CE-950F-A9D4A1926F40}" presName="level3hierChild" presStyleCnt="0"/>
      <dgm:spPr/>
    </dgm:pt>
    <dgm:pt modelId="{609AA61E-2128-4758-8D0B-431E2B8872F5}" type="pres">
      <dgm:prSet presAssocID="{B189631C-E6F2-439E-8E15-31148B2354A9}" presName="conn2-1" presStyleLbl="parChTrans1D3" presStyleIdx="5" presStyleCnt="7"/>
      <dgm:spPr/>
      <dgm:t>
        <a:bodyPr/>
        <a:lstStyle/>
        <a:p>
          <a:endParaRPr lang="zh-CN" altLang="en-US"/>
        </a:p>
      </dgm:t>
    </dgm:pt>
    <dgm:pt modelId="{B64C8DAF-7BF2-4DEC-9C63-79191C622462}" type="pres">
      <dgm:prSet presAssocID="{B189631C-E6F2-439E-8E15-31148B2354A9}" presName="connTx" presStyleLbl="parChTrans1D3" presStyleIdx="5" presStyleCnt="7"/>
      <dgm:spPr/>
      <dgm:t>
        <a:bodyPr/>
        <a:lstStyle/>
        <a:p>
          <a:endParaRPr lang="zh-CN" altLang="en-US"/>
        </a:p>
      </dgm:t>
    </dgm:pt>
    <dgm:pt modelId="{AE556A2E-CD80-4F5D-97B7-F9C3A297770B}" type="pres">
      <dgm:prSet presAssocID="{CC6CFE0F-D530-4C2E-836A-949DCF9D72FE}" presName="root2" presStyleCnt="0"/>
      <dgm:spPr/>
    </dgm:pt>
    <dgm:pt modelId="{BE70F6C5-24CA-4AB9-B3A3-87DAA07FE249}" type="pres">
      <dgm:prSet presAssocID="{CC6CFE0F-D530-4C2E-836A-949DCF9D72FE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317BDE-EBB5-4C52-98A3-80AFB519360D}" type="pres">
      <dgm:prSet presAssocID="{CC6CFE0F-D530-4C2E-836A-949DCF9D72FE}" presName="level3hierChild" presStyleCnt="0"/>
      <dgm:spPr/>
    </dgm:pt>
    <dgm:pt modelId="{D4891E14-7CDC-4C29-8EA4-EEAC5DD80636}" type="pres">
      <dgm:prSet presAssocID="{A6B0DCFB-6F01-4B4A-8B9E-6A0D7890F05C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8EA78213-CE8E-4906-A2F3-972E2E6665C2}" type="pres">
      <dgm:prSet presAssocID="{A6B0DCFB-6F01-4B4A-8B9E-6A0D7890F05C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A726BA6D-C67E-429C-8020-B67597D0B73B}" type="pres">
      <dgm:prSet presAssocID="{0FB65929-FD31-4CDD-B7B2-F9C62280B8B0}" presName="root2" presStyleCnt="0"/>
      <dgm:spPr/>
    </dgm:pt>
    <dgm:pt modelId="{B434FAF8-3AA2-4A35-A790-63A9612BEDC4}" type="pres">
      <dgm:prSet presAssocID="{0FB65929-FD31-4CDD-B7B2-F9C62280B8B0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C93D38-9E3C-43A3-A848-E79F3D680761}" type="pres">
      <dgm:prSet presAssocID="{0FB65929-FD31-4CDD-B7B2-F9C62280B8B0}" presName="level3hierChild" presStyleCnt="0"/>
      <dgm:spPr/>
    </dgm:pt>
    <dgm:pt modelId="{63948A58-FD33-4D5A-A488-021A83FB97EE}" type="pres">
      <dgm:prSet presAssocID="{5E6F712D-B192-49DD-A0A2-E699D6C52DED}" presName="conn2-1" presStyleLbl="parChTrans1D3" presStyleIdx="6" presStyleCnt="7"/>
      <dgm:spPr/>
      <dgm:t>
        <a:bodyPr/>
        <a:lstStyle/>
        <a:p>
          <a:endParaRPr lang="zh-CN" altLang="en-US"/>
        </a:p>
      </dgm:t>
    </dgm:pt>
    <dgm:pt modelId="{B5CB1DCD-BC80-4765-BFFB-98170549DC14}" type="pres">
      <dgm:prSet presAssocID="{5E6F712D-B192-49DD-A0A2-E699D6C52DED}" presName="connTx" presStyleLbl="parChTrans1D3" presStyleIdx="6" presStyleCnt="7"/>
      <dgm:spPr/>
      <dgm:t>
        <a:bodyPr/>
        <a:lstStyle/>
        <a:p>
          <a:endParaRPr lang="zh-CN" altLang="en-US"/>
        </a:p>
      </dgm:t>
    </dgm:pt>
    <dgm:pt modelId="{703BE6F8-5941-47DF-9A19-8ADF84CCF3CD}" type="pres">
      <dgm:prSet presAssocID="{8F59B864-C764-497B-ADF2-DD09CA6BF60D}" presName="root2" presStyleCnt="0"/>
      <dgm:spPr/>
    </dgm:pt>
    <dgm:pt modelId="{448B30C5-299D-4D9B-A6ED-C2B9F492D6E1}" type="pres">
      <dgm:prSet presAssocID="{8F59B864-C764-497B-ADF2-DD09CA6BF60D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9E4F42-3292-4841-8365-BD3A135C7D5A}" type="pres">
      <dgm:prSet presAssocID="{8F59B864-C764-497B-ADF2-DD09CA6BF60D}" presName="level3hierChild" presStyleCnt="0"/>
      <dgm:spPr/>
    </dgm:pt>
  </dgm:ptLst>
  <dgm:cxnLst>
    <dgm:cxn modelId="{BC7984B3-6BC4-4598-9D53-2AA69A1C3D48}" type="presOf" srcId="{60D7EE9C-B12C-4F77-B833-16BED07F48E8}" destId="{4F780655-E766-4A89-9C54-6055FB4EBB2D}" srcOrd="0" destOrd="0" presId="urn:microsoft.com/office/officeart/2005/8/layout/hierarchy2"/>
    <dgm:cxn modelId="{ADF42677-0B35-473B-B707-122926A9336C}" srcId="{05FCE707-E942-40F9-8CD1-760A629B5D74}" destId="{9F9B806A-1E3C-49CE-950F-A9D4A1926F40}" srcOrd="3" destOrd="0" parTransId="{D98F8F16-67D2-46D7-916F-2AB4D5641328}" sibTransId="{B10B1CA8-B0C0-4E86-AB03-8E0B4AE51BC3}"/>
    <dgm:cxn modelId="{DB1D4227-308D-4807-A200-365A6B6C529B}" type="presOf" srcId="{EAF2DB0F-CBC0-4108-BC71-3A73FF695D69}" destId="{DBF15C86-CA70-4C9F-86FA-831FAA05030C}" srcOrd="1" destOrd="0" presId="urn:microsoft.com/office/officeart/2005/8/layout/hierarchy2"/>
    <dgm:cxn modelId="{606374F6-F14B-49FE-8451-40DD0586BB62}" type="presOf" srcId="{05FCE707-E942-40F9-8CD1-760A629B5D74}" destId="{7E2A1C4A-293A-494A-9759-C1090FFD5BD8}" srcOrd="0" destOrd="0" presId="urn:microsoft.com/office/officeart/2005/8/layout/hierarchy2"/>
    <dgm:cxn modelId="{97796786-AEBB-4FC5-9873-7D7AA6211B52}" type="presOf" srcId="{A9A4160C-53BD-4A59-9943-9E3903790FB0}" destId="{DD608F0D-0609-43E9-BD80-5238F4F0B4AE}" srcOrd="0" destOrd="0" presId="urn:microsoft.com/office/officeart/2005/8/layout/hierarchy2"/>
    <dgm:cxn modelId="{886FA1EF-0B9F-42EC-B6FF-EB7BAD9D0941}" srcId="{D0FED9B7-D88F-4457-9A46-A918938BC6B8}" destId="{60D7EE9C-B12C-4F77-B833-16BED07F48E8}" srcOrd="2" destOrd="0" parTransId="{EAF2DB0F-CBC0-4108-BC71-3A73FF695D69}" sibTransId="{D0BB3314-7DD5-43B6-8F78-C3570CFDD5FC}"/>
    <dgm:cxn modelId="{88F7E25A-1352-4BCD-B35D-693E40092FF9}" srcId="{05FCE707-E942-40F9-8CD1-760A629B5D74}" destId="{D0FED9B7-D88F-4457-9A46-A918938BC6B8}" srcOrd="0" destOrd="0" parTransId="{F91B1C39-FED1-4AE0-BBC2-942D285E4586}" sibTransId="{0A81D572-9F54-4531-B421-FDC02963458D}"/>
    <dgm:cxn modelId="{2191775E-4E12-4611-94E8-1AA645B0296E}" type="presOf" srcId="{5E6F712D-B192-49DD-A0A2-E699D6C52DED}" destId="{63948A58-FD33-4D5A-A488-021A83FB97EE}" srcOrd="0" destOrd="0" presId="urn:microsoft.com/office/officeart/2005/8/layout/hierarchy2"/>
    <dgm:cxn modelId="{C6EEA333-16B2-4562-B279-248F1205F30E}" type="presOf" srcId="{8DB7EB0F-9CD5-4A37-AE78-E9BC796DDA5F}" destId="{59128C4D-8B21-4DA3-A19A-04D22D9D8AFE}" srcOrd="0" destOrd="0" presId="urn:microsoft.com/office/officeart/2005/8/layout/hierarchy2"/>
    <dgm:cxn modelId="{8D878030-F5CB-4F57-820E-8819E52725E6}" type="presOf" srcId="{8DB7EB0F-9CD5-4A37-AE78-E9BC796DDA5F}" destId="{3644D129-13BF-49FA-8323-BC97D37F2E4D}" srcOrd="1" destOrd="0" presId="urn:microsoft.com/office/officeart/2005/8/layout/hierarchy2"/>
    <dgm:cxn modelId="{EA271566-D1AB-4E6F-9DA1-0B9CFB4B24AA}" srcId="{D0FED9B7-D88F-4457-9A46-A918938BC6B8}" destId="{49150F06-4B6B-4DA6-AF47-8D858C97EE7C}" srcOrd="1" destOrd="0" parTransId="{8A538975-B0C4-458F-913C-BA74238585FD}" sibTransId="{3AA2D1A1-5760-41DC-BEDE-8324D4A59374}"/>
    <dgm:cxn modelId="{DD55F5D2-9F7A-4610-B837-BBD993B5C502}" srcId="{05FCE707-E942-40F9-8CD1-760A629B5D74}" destId="{0FB65929-FD31-4CDD-B7B2-F9C62280B8B0}" srcOrd="4" destOrd="0" parTransId="{A6B0DCFB-6F01-4B4A-8B9E-6A0D7890F05C}" sibTransId="{BFE67268-71EC-42A5-A9D5-D371148F0E13}"/>
    <dgm:cxn modelId="{A6246C7D-03F8-4D46-BF38-3352F5D821D6}" srcId="{9F9B806A-1E3C-49CE-950F-A9D4A1926F40}" destId="{CC6CFE0F-D530-4C2E-836A-949DCF9D72FE}" srcOrd="0" destOrd="0" parTransId="{B189631C-E6F2-439E-8E15-31148B2354A9}" sibTransId="{6A27C2F9-2735-43EA-8711-4B48A5D8A6C7}"/>
    <dgm:cxn modelId="{828D9C14-3F29-4483-9C59-E8461EB2F27C}" type="presOf" srcId="{B189631C-E6F2-439E-8E15-31148B2354A9}" destId="{609AA61E-2128-4758-8D0B-431E2B8872F5}" srcOrd="0" destOrd="0" presId="urn:microsoft.com/office/officeart/2005/8/layout/hierarchy2"/>
    <dgm:cxn modelId="{80D5CD87-89F5-477D-B112-5BFB80B84CF9}" type="presOf" srcId="{4DA0F15F-F0B6-47C0-B6ED-3D034275B2D5}" destId="{153F6E03-BCA4-4306-8D6A-E9539B6270AB}" srcOrd="0" destOrd="0" presId="urn:microsoft.com/office/officeart/2005/8/layout/hierarchy2"/>
    <dgm:cxn modelId="{6EF55B7C-3E33-418E-8A06-50E3AB852A82}" type="presOf" srcId="{0FB65929-FD31-4CDD-B7B2-F9C62280B8B0}" destId="{B434FAF8-3AA2-4A35-A790-63A9612BEDC4}" srcOrd="0" destOrd="0" presId="urn:microsoft.com/office/officeart/2005/8/layout/hierarchy2"/>
    <dgm:cxn modelId="{9765FE37-C641-4BCB-B770-A97475D85F95}" srcId="{83045085-D2D9-48ED-918E-3AE1A800CC0E}" destId="{55313B0D-83F5-47A4-A62B-3C3BE688DA5A}" srcOrd="0" destOrd="0" parTransId="{A9CD28AF-60D6-426C-8466-8408CF6C7048}" sibTransId="{F9B53BFE-C4E4-4054-99CD-884FC1BF4B8A}"/>
    <dgm:cxn modelId="{3C7587E4-5A90-4FBD-851F-997867ADD914}" type="presOf" srcId="{F91B1C39-FED1-4AE0-BBC2-942D285E4586}" destId="{FF497AB6-0893-4CA8-95B3-1745C8F6C7F6}" srcOrd="0" destOrd="0" presId="urn:microsoft.com/office/officeart/2005/8/layout/hierarchy2"/>
    <dgm:cxn modelId="{D71ED0CB-1D94-46E3-A06D-911AB91210A9}" type="presOf" srcId="{D0FED9B7-D88F-4457-9A46-A918938BC6B8}" destId="{13ACC8D5-216B-4AB1-9C08-883BE8AD940C}" srcOrd="0" destOrd="0" presId="urn:microsoft.com/office/officeart/2005/8/layout/hierarchy2"/>
    <dgm:cxn modelId="{28C1E335-55FC-438E-89C8-136CECC80597}" type="presOf" srcId="{0CB1DBF5-2A98-457F-8DBD-01C96E9E3F18}" destId="{3157D5F4-559B-427A-8195-A3E49D069760}" srcOrd="1" destOrd="0" presId="urn:microsoft.com/office/officeart/2005/8/layout/hierarchy2"/>
    <dgm:cxn modelId="{F66A0E14-FF7A-48C1-AF6C-A3210BDD2BFD}" type="presOf" srcId="{8A538975-B0C4-458F-913C-BA74238585FD}" destId="{739D4FA3-5569-46A3-966F-F3BAB2E451D6}" srcOrd="1" destOrd="0" presId="urn:microsoft.com/office/officeart/2005/8/layout/hierarchy2"/>
    <dgm:cxn modelId="{0BBA0F21-8E3F-4519-A5B0-1D4CA9B82EFD}" type="presOf" srcId="{9F9B806A-1E3C-49CE-950F-A9D4A1926F40}" destId="{3E3F201C-7643-40A5-8DC2-27CFA6D87AFA}" srcOrd="0" destOrd="0" presId="urn:microsoft.com/office/officeart/2005/8/layout/hierarchy2"/>
    <dgm:cxn modelId="{74DC6CA2-1655-4531-98A7-925CD0B45BA7}" type="presOf" srcId="{A9CD28AF-60D6-426C-8466-8408CF6C7048}" destId="{701E936A-47BF-4A35-A782-A26A594A09DD}" srcOrd="0" destOrd="0" presId="urn:microsoft.com/office/officeart/2005/8/layout/hierarchy2"/>
    <dgm:cxn modelId="{422539E9-09D0-48B7-80E9-956A924C9442}" srcId="{4DA0F15F-F0B6-47C0-B6ED-3D034275B2D5}" destId="{CD4E2AB5-826B-4E0C-A6DE-9310FFBC63BE}" srcOrd="0" destOrd="0" parTransId="{8DB7EB0F-9CD5-4A37-AE78-E9BC796DDA5F}" sibTransId="{80EA8479-B6A4-4647-A468-FCEFAA809240}"/>
    <dgm:cxn modelId="{0332611E-BE67-4D82-B9B6-1F291DF7B53A}" srcId="{AF6B56A2-AE80-47E7-8EBF-AA8DAE33A6FF}" destId="{05FCE707-E942-40F9-8CD1-760A629B5D74}" srcOrd="0" destOrd="0" parTransId="{DCA8088C-BCA1-4E90-8FDD-1F9800DD2139}" sibTransId="{457641EE-5125-4B10-9C02-8D8C711C15FC}"/>
    <dgm:cxn modelId="{843FEB67-7A5C-4967-87BA-F73E940769C4}" type="presOf" srcId="{CC6CFE0F-D530-4C2E-836A-949DCF9D72FE}" destId="{BE70F6C5-24CA-4AB9-B3A3-87DAA07FE249}" srcOrd="0" destOrd="0" presId="urn:microsoft.com/office/officeart/2005/8/layout/hierarchy2"/>
    <dgm:cxn modelId="{8F3E89EA-B1CE-4B5C-B027-35C2D14EC9A8}" type="presOf" srcId="{49150F06-4B6B-4DA6-AF47-8D858C97EE7C}" destId="{EEDC12EA-276D-4E1E-B70B-8E0A4CA437E4}" srcOrd="0" destOrd="0" presId="urn:microsoft.com/office/officeart/2005/8/layout/hierarchy2"/>
    <dgm:cxn modelId="{4DE2763A-8EAF-4C40-B74F-4EB153482462}" type="presOf" srcId="{CD4E2AB5-826B-4E0C-A6DE-9310FFBC63BE}" destId="{361FFD48-BEDD-4EC8-B942-511E3AF99515}" srcOrd="0" destOrd="0" presId="urn:microsoft.com/office/officeart/2005/8/layout/hierarchy2"/>
    <dgm:cxn modelId="{C3231070-669B-48E0-A536-31D43564F223}" srcId="{0FB65929-FD31-4CDD-B7B2-F9C62280B8B0}" destId="{8F59B864-C764-497B-ADF2-DD09CA6BF60D}" srcOrd="0" destOrd="0" parTransId="{5E6F712D-B192-49DD-A0A2-E699D6C52DED}" sibTransId="{2F151F74-E96D-40C1-96BD-1DCC57EC26F1}"/>
    <dgm:cxn modelId="{A71719F4-406A-4D3C-9B7F-53EED4A8309B}" type="presOf" srcId="{8F59B864-C764-497B-ADF2-DD09CA6BF60D}" destId="{448B30C5-299D-4D9B-A6ED-C2B9F492D6E1}" srcOrd="0" destOrd="0" presId="urn:microsoft.com/office/officeart/2005/8/layout/hierarchy2"/>
    <dgm:cxn modelId="{C00C3BD4-7D58-4E74-8681-0EC0591E55DE}" type="presOf" srcId="{4E0AFEEE-0ECB-41F4-A86F-4E908A213D3F}" destId="{89B9041D-068C-4057-ACB5-503E8B603353}" srcOrd="0" destOrd="0" presId="urn:microsoft.com/office/officeart/2005/8/layout/hierarchy2"/>
    <dgm:cxn modelId="{1B257F29-946A-4BB1-8FCF-7A61726BC400}" type="presOf" srcId="{A6B0DCFB-6F01-4B4A-8B9E-6A0D7890F05C}" destId="{D4891E14-7CDC-4C29-8EA4-EEAC5DD80636}" srcOrd="0" destOrd="0" presId="urn:microsoft.com/office/officeart/2005/8/layout/hierarchy2"/>
    <dgm:cxn modelId="{14585D01-A389-4086-8641-B9555212EBE8}" type="presOf" srcId="{5E6F712D-B192-49DD-A0A2-E699D6C52DED}" destId="{B5CB1DCD-BC80-4765-BFFB-98170549DC14}" srcOrd="1" destOrd="0" presId="urn:microsoft.com/office/officeart/2005/8/layout/hierarchy2"/>
    <dgm:cxn modelId="{B008180E-0044-4952-859F-A14479A355BB}" type="presOf" srcId="{A9A4160C-53BD-4A59-9943-9E3903790FB0}" destId="{5FAD89FF-E9FE-4B86-8D8B-4B739DCB3A1B}" srcOrd="1" destOrd="0" presId="urn:microsoft.com/office/officeart/2005/8/layout/hierarchy2"/>
    <dgm:cxn modelId="{9417DC54-DF2A-4DD0-8187-6CAA86B7FD8D}" type="presOf" srcId="{F91B1C39-FED1-4AE0-BBC2-942D285E4586}" destId="{EC3C5864-E146-4A7B-B521-F8128CF1D4F0}" srcOrd="1" destOrd="0" presId="urn:microsoft.com/office/officeart/2005/8/layout/hierarchy2"/>
    <dgm:cxn modelId="{6534C847-602F-448A-A64A-17D3898328A4}" type="presOf" srcId="{B96CFFDF-C825-4FFA-8098-EBEBD3B8C56F}" destId="{E9CA6F5D-28BD-432D-A573-88AA172811C9}" srcOrd="0" destOrd="0" presId="urn:microsoft.com/office/officeart/2005/8/layout/hierarchy2"/>
    <dgm:cxn modelId="{0AAD579B-29E7-4E4A-BDF6-5F481B7B303B}" type="presOf" srcId="{4E0AFEEE-0ECB-41F4-A86F-4E908A213D3F}" destId="{8F2B1827-B5BA-42FB-9718-7DE68E914836}" srcOrd="1" destOrd="0" presId="urn:microsoft.com/office/officeart/2005/8/layout/hierarchy2"/>
    <dgm:cxn modelId="{89565043-E640-4652-BC74-958D7BC2F6F3}" type="presOf" srcId="{AF6B56A2-AE80-47E7-8EBF-AA8DAE33A6FF}" destId="{B8AEA875-9BE6-4846-845B-F917E1ED351F}" srcOrd="0" destOrd="0" presId="urn:microsoft.com/office/officeart/2005/8/layout/hierarchy2"/>
    <dgm:cxn modelId="{5A8177A9-9B8F-4047-898A-AAEE9D15EE82}" type="presOf" srcId="{A9CD28AF-60D6-426C-8466-8408CF6C7048}" destId="{F52B9530-E760-46D0-8C50-412405D1C831}" srcOrd="1" destOrd="0" presId="urn:microsoft.com/office/officeart/2005/8/layout/hierarchy2"/>
    <dgm:cxn modelId="{8E9FA2E4-2DBE-484B-B223-8B977BA6DA77}" type="presOf" srcId="{D98F8F16-67D2-46D7-916F-2AB4D5641328}" destId="{4F42E565-3D54-49DD-8D30-F6D678E9711E}" srcOrd="0" destOrd="0" presId="urn:microsoft.com/office/officeart/2005/8/layout/hierarchy2"/>
    <dgm:cxn modelId="{F5B885A6-9E4A-4C35-BB7A-BD8A5B19F60B}" type="presOf" srcId="{D98F8F16-67D2-46D7-916F-2AB4D5641328}" destId="{D2571AFB-AAB6-4BE5-ACE6-6F3EF81F4B73}" srcOrd="1" destOrd="0" presId="urn:microsoft.com/office/officeart/2005/8/layout/hierarchy2"/>
    <dgm:cxn modelId="{06E0EE92-E5CC-4432-B260-786304A208D0}" type="presOf" srcId="{0CB1DBF5-2A98-457F-8DBD-01C96E9E3F18}" destId="{36D35FC3-0794-4A51-9D62-187365287E26}" srcOrd="0" destOrd="0" presId="urn:microsoft.com/office/officeart/2005/8/layout/hierarchy2"/>
    <dgm:cxn modelId="{8C281AE1-9E63-47F8-8FBC-37E605E3E7D8}" srcId="{D0FED9B7-D88F-4457-9A46-A918938BC6B8}" destId="{B96CFFDF-C825-4FFA-8098-EBEBD3B8C56F}" srcOrd="0" destOrd="0" parTransId="{4E0AFEEE-0ECB-41F4-A86F-4E908A213D3F}" sibTransId="{3C6F70D3-0911-4034-9273-E9092E1E96EA}"/>
    <dgm:cxn modelId="{7E901F14-40B7-4321-B5B8-BCBF17CB469B}" srcId="{05FCE707-E942-40F9-8CD1-760A629B5D74}" destId="{83045085-D2D9-48ED-918E-3AE1A800CC0E}" srcOrd="2" destOrd="0" parTransId="{0CB1DBF5-2A98-457F-8DBD-01C96E9E3F18}" sibTransId="{F4392245-DC43-450C-B936-1B29C4FF18AE}"/>
    <dgm:cxn modelId="{36ACA860-C453-4505-B297-9A7520BF5540}" type="presOf" srcId="{55313B0D-83F5-47A4-A62B-3C3BE688DA5A}" destId="{D936FF2D-8E32-49CF-BBF9-D9C61E0F2006}" srcOrd="0" destOrd="0" presId="urn:microsoft.com/office/officeart/2005/8/layout/hierarchy2"/>
    <dgm:cxn modelId="{85BC931C-D62D-42FE-A50B-51B9239B5923}" type="presOf" srcId="{EAF2DB0F-CBC0-4108-BC71-3A73FF695D69}" destId="{B2371CCA-B34E-4284-8023-78FDFCF80584}" srcOrd="0" destOrd="0" presId="urn:microsoft.com/office/officeart/2005/8/layout/hierarchy2"/>
    <dgm:cxn modelId="{8C70DAA4-9852-4277-87E7-CD9C2ECEE7AD}" type="presOf" srcId="{A6B0DCFB-6F01-4B4A-8B9E-6A0D7890F05C}" destId="{8EA78213-CE8E-4906-A2F3-972E2E6665C2}" srcOrd="1" destOrd="0" presId="urn:microsoft.com/office/officeart/2005/8/layout/hierarchy2"/>
    <dgm:cxn modelId="{93F055B2-7D87-4212-A60C-BCADC9846398}" type="presOf" srcId="{B189631C-E6F2-439E-8E15-31148B2354A9}" destId="{B64C8DAF-7BF2-4DEC-9C63-79191C622462}" srcOrd="1" destOrd="0" presId="urn:microsoft.com/office/officeart/2005/8/layout/hierarchy2"/>
    <dgm:cxn modelId="{E870415E-1622-49C5-A2B1-83FFD9F8368A}" srcId="{05FCE707-E942-40F9-8CD1-760A629B5D74}" destId="{4DA0F15F-F0B6-47C0-B6ED-3D034275B2D5}" srcOrd="1" destOrd="0" parTransId="{A9A4160C-53BD-4A59-9943-9E3903790FB0}" sibTransId="{76842E18-5677-49CA-9BA1-1EE2A2B5CCF6}"/>
    <dgm:cxn modelId="{8C55DAEC-52BB-44B2-9057-B0835EA0EDC6}" type="presOf" srcId="{8A538975-B0C4-458F-913C-BA74238585FD}" destId="{141EB7CA-E7CF-4D57-AD43-DA46D3E9B93C}" srcOrd="0" destOrd="0" presId="urn:microsoft.com/office/officeart/2005/8/layout/hierarchy2"/>
    <dgm:cxn modelId="{92826B7A-7947-4EB5-8EB7-E19ECEEFDC24}" type="presOf" srcId="{83045085-D2D9-48ED-918E-3AE1A800CC0E}" destId="{DC312290-F8A5-432B-9E57-EA31C50C2689}" srcOrd="0" destOrd="0" presId="urn:microsoft.com/office/officeart/2005/8/layout/hierarchy2"/>
    <dgm:cxn modelId="{23D0A1B2-AB4F-4F72-88C8-A312FC7A523C}" type="presParOf" srcId="{B8AEA875-9BE6-4846-845B-F917E1ED351F}" destId="{00569EB6-3BFC-4175-AC1F-40114690978B}" srcOrd="0" destOrd="0" presId="urn:microsoft.com/office/officeart/2005/8/layout/hierarchy2"/>
    <dgm:cxn modelId="{FF094199-DE8B-4315-8712-B6CD89D7A4C2}" type="presParOf" srcId="{00569EB6-3BFC-4175-AC1F-40114690978B}" destId="{7E2A1C4A-293A-494A-9759-C1090FFD5BD8}" srcOrd="0" destOrd="0" presId="urn:microsoft.com/office/officeart/2005/8/layout/hierarchy2"/>
    <dgm:cxn modelId="{62362000-B047-415E-9FC1-71A293692E72}" type="presParOf" srcId="{00569EB6-3BFC-4175-AC1F-40114690978B}" destId="{4323928B-83EC-4B1F-8279-861D6A5E1C0D}" srcOrd="1" destOrd="0" presId="urn:microsoft.com/office/officeart/2005/8/layout/hierarchy2"/>
    <dgm:cxn modelId="{FC214C75-CAAA-4930-9440-E08EAE87D234}" type="presParOf" srcId="{4323928B-83EC-4B1F-8279-861D6A5E1C0D}" destId="{FF497AB6-0893-4CA8-95B3-1745C8F6C7F6}" srcOrd="0" destOrd="0" presId="urn:microsoft.com/office/officeart/2005/8/layout/hierarchy2"/>
    <dgm:cxn modelId="{8EA3C655-C6B5-48D7-8E33-3D24A3E990DC}" type="presParOf" srcId="{FF497AB6-0893-4CA8-95B3-1745C8F6C7F6}" destId="{EC3C5864-E146-4A7B-B521-F8128CF1D4F0}" srcOrd="0" destOrd="0" presId="urn:microsoft.com/office/officeart/2005/8/layout/hierarchy2"/>
    <dgm:cxn modelId="{6C601F26-817C-4C97-AFFE-2509C641EA58}" type="presParOf" srcId="{4323928B-83EC-4B1F-8279-861D6A5E1C0D}" destId="{1FCEB2F9-015B-4B84-8A2E-DEE72E836FD6}" srcOrd="1" destOrd="0" presId="urn:microsoft.com/office/officeart/2005/8/layout/hierarchy2"/>
    <dgm:cxn modelId="{E206AE95-D60A-451A-9FBC-F4B50E55CC4B}" type="presParOf" srcId="{1FCEB2F9-015B-4B84-8A2E-DEE72E836FD6}" destId="{13ACC8D5-216B-4AB1-9C08-883BE8AD940C}" srcOrd="0" destOrd="0" presId="urn:microsoft.com/office/officeart/2005/8/layout/hierarchy2"/>
    <dgm:cxn modelId="{E04C3780-3871-430A-AD0F-C88A2A75D190}" type="presParOf" srcId="{1FCEB2F9-015B-4B84-8A2E-DEE72E836FD6}" destId="{769E079C-F5EF-40E4-ACDB-0E1780EAB57C}" srcOrd="1" destOrd="0" presId="urn:microsoft.com/office/officeart/2005/8/layout/hierarchy2"/>
    <dgm:cxn modelId="{CA28B7AC-FBCB-4635-B867-A9DF493AB6F0}" type="presParOf" srcId="{769E079C-F5EF-40E4-ACDB-0E1780EAB57C}" destId="{89B9041D-068C-4057-ACB5-503E8B603353}" srcOrd="0" destOrd="0" presId="urn:microsoft.com/office/officeart/2005/8/layout/hierarchy2"/>
    <dgm:cxn modelId="{D8BA1981-1C06-4125-907D-FA73FF2F4EC0}" type="presParOf" srcId="{89B9041D-068C-4057-ACB5-503E8B603353}" destId="{8F2B1827-B5BA-42FB-9718-7DE68E914836}" srcOrd="0" destOrd="0" presId="urn:microsoft.com/office/officeart/2005/8/layout/hierarchy2"/>
    <dgm:cxn modelId="{1FEBBF38-EA1D-48A2-9563-40B3E864071B}" type="presParOf" srcId="{769E079C-F5EF-40E4-ACDB-0E1780EAB57C}" destId="{F8E4FE7D-5F4C-4446-8121-E44E393F61F1}" srcOrd="1" destOrd="0" presId="urn:microsoft.com/office/officeart/2005/8/layout/hierarchy2"/>
    <dgm:cxn modelId="{500CAA5E-5C9E-4C8A-9A15-FB443B429B4F}" type="presParOf" srcId="{F8E4FE7D-5F4C-4446-8121-E44E393F61F1}" destId="{E9CA6F5D-28BD-432D-A573-88AA172811C9}" srcOrd="0" destOrd="0" presId="urn:microsoft.com/office/officeart/2005/8/layout/hierarchy2"/>
    <dgm:cxn modelId="{B6A17F83-50CB-4287-B7A9-0D3852C8E566}" type="presParOf" srcId="{F8E4FE7D-5F4C-4446-8121-E44E393F61F1}" destId="{6CF26CCD-6EBC-4E9B-B3CF-756B61F88B4A}" srcOrd="1" destOrd="0" presId="urn:microsoft.com/office/officeart/2005/8/layout/hierarchy2"/>
    <dgm:cxn modelId="{614F86D9-A811-46B9-8DF4-D3A075A62972}" type="presParOf" srcId="{769E079C-F5EF-40E4-ACDB-0E1780EAB57C}" destId="{141EB7CA-E7CF-4D57-AD43-DA46D3E9B93C}" srcOrd="2" destOrd="0" presId="urn:microsoft.com/office/officeart/2005/8/layout/hierarchy2"/>
    <dgm:cxn modelId="{F7D4630A-EAEB-43C7-8B5E-383F14E9C0E0}" type="presParOf" srcId="{141EB7CA-E7CF-4D57-AD43-DA46D3E9B93C}" destId="{739D4FA3-5569-46A3-966F-F3BAB2E451D6}" srcOrd="0" destOrd="0" presId="urn:microsoft.com/office/officeart/2005/8/layout/hierarchy2"/>
    <dgm:cxn modelId="{54E6F22B-119B-415C-9CDA-6DCEA43286E5}" type="presParOf" srcId="{769E079C-F5EF-40E4-ACDB-0E1780EAB57C}" destId="{F54B60E8-2A4A-4D4B-9E6C-6474C424BD39}" srcOrd="3" destOrd="0" presId="urn:microsoft.com/office/officeart/2005/8/layout/hierarchy2"/>
    <dgm:cxn modelId="{1696AE89-D5D4-4D44-A1DA-E7C2CAA1DCE3}" type="presParOf" srcId="{F54B60E8-2A4A-4D4B-9E6C-6474C424BD39}" destId="{EEDC12EA-276D-4E1E-B70B-8E0A4CA437E4}" srcOrd="0" destOrd="0" presId="urn:microsoft.com/office/officeart/2005/8/layout/hierarchy2"/>
    <dgm:cxn modelId="{8511BB74-DD5F-44A4-9CEE-B99DC55BF9B6}" type="presParOf" srcId="{F54B60E8-2A4A-4D4B-9E6C-6474C424BD39}" destId="{02DED629-307D-4581-85EE-009BC896EBB4}" srcOrd="1" destOrd="0" presId="urn:microsoft.com/office/officeart/2005/8/layout/hierarchy2"/>
    <dgm:cxn modelId="{FA0440A9-CD17-4EBB-85C8-240FBDBBD18A}" type="presParOf" srcId="{769E079C-F5EF-40E4-ACDB-0E1780EAB57C}" destId="{B2371CCA-B34E-4284-8023-78FDFCF80584}" srcOrd="4" destOrd="0" presId="urn:microsoft.com/office/officeart/2005/8/layout/hierarchy2"/>
    <dgm:cxn modelId="{931EFA81-5FF4-4D42-A16B-5623535F8916}" type="presParOf" srcId="{B2371CCA-B34E-4284-8023-78FDFCF80584}" destId="{DBF15C86-CA70-4C9F-86FA-831FAA05030C}" srcOrd="0" destOrd="0" presId="urn:microsoft.com/office/officeart/2005/8/layout/hierarchy2"/>
    <dgm:cxn modelId="{777C9798-4A2E-453C-97D6-F11CFC745233}" type="presParOf" srcId="{769E079C-F5EF-40E4-ACDB-0E1780EAB57C}" destId="{17E18352-E55D-4444-83FE-74F025C83EC3}" srcOrd="5" destOrd="0" presId="urn:microsoft.com/office/officeart/2005/8/layout/hierarchy2"/>
    <dgm:cxn modelId="{4917F138-1844-4FA6-8FD1-CB7613DF04D0}" type="presParOf" srcId="{17E18352-E55D-4444-83FE-74F025C83EC3}" destId="{4F780655-E766-4A89-9C54-6055FB4EBB2D}" srcOrd="0" destOrd="0" presId="urn:microsoft.com/office/officeart/2005/8/layout/hierarchy2"/>
    <dgm:cxn modelId="{E5D45E14-D42C-4023-A93E-1C5423FC6497}" type="presParOf" srcId="{17E18352-E55D-4444-83FE-74F025C83EC3}" destId="{B46A8FDB-443F-449D-AE49-D5700357A9C4}" srcOrd="1" destOrd="0" presId="urn:microsoft.com/office/officeart/2005/8/layout/hierarchy2"/>
    <dgm:cxn modelId="{96C6C821-10C6-426D-8FA1-F0A7E1F29DBF}" type="presParOf" srcId="{4323928B-83EC-4B1F-8279-861D6A5E1C0D}" destId="{DD608F0D-0609-43E9-BD80-5238F4F0B4AE}" srcOrd="2" destOrd="0" presId="urn:microsoft.com/office/officeart/2005/8/layout/hierarchy2"/>
    <dgm:cxn modelId="{B19E3101-49BE-43DA-8F38-38970181466B}" type="presParOf" srcId="{DD608F0D-0609-43E9-BD80-5238F4F0B4AE}" destId="{5FAD89FF-E9FE-4B86-8D8B-4B739DCB3A1B}" srcOrd="0" destOrd="0" presId="urn:microsoft.com/office/officeart/2005/8/layout/hierarchy2"/>
    <dgm:cxn modelId="{AEC794EF-2808-48DD-87D5-E45C3A3A8A0C}" type="presParOf" srcId="{4323928B-83EC-4B1F-8279-861D6A5E1C0D}" destId="{4386304A-524C-42FD-A115-CD6356AB8E90}" srcOrd="3" destOrd="0" presId="urn:microsoft.com/office/officeart/2005/8/layout/hierarchy2"/>
    <dgm:cxn modelId="{976730E0-8AC5-43F0-936B-793D88D3231E}" type="presParOf" srcId="{4386304A-524C-42FD-A115-CD6356AB8E90}" destId="{153F6E03-BCA4-4306-8D6A-E9539B6270AB}" srcOrd="0" destOrd="0" presId="urn:microsoft.com/office/officeart/2005/8/layout/hierarchy2"/>
    <dgm:cxn modelId="{9BF15C42-3B88-4153-846C-14A4FBB8DD30}" type="presParOf" srcId="{4386304A-524C-42FD-A115-CD6356AB8E90}" destId="{B769D94D-C58C-4D85-95D4-8B7C56C99F16}" srcOrd="1" destOrd="0" presId="urn:microsoft.com/office/officeart/2005/8/layout/hierarchy2"/>
    <dgm:cxn modelId="{3752F2AA-E56F-4E4C-A5F7-184C7B55B7E9}" type="presParOf" srcId="{B769D94D-C58C-4D85-95D4-8B7C56C99F16}" destId="{59128C4D-8B21-4DA3-A19A-04D22D9D8AFE}" srcOrd="0" destOrd="0" presId="urn:microsoft.com/office/officeart/2005/8/layout/hierarchy2"/>
    <dgm:cxn modelId="{0A0481AA-FFB4-4819-99E8-3339F93F277F}" type="presParOf" srcId="{59128C4D-8B21-4DA3-A19A-04D22D9D8AFE}" destId="{3644D129-13BF-49FA-8323-BC97D37F2E4D}" srcOrd="0" destOrd="0" presId="urn:microsoft.com/office/officeart/2005/8/layout/hierarchy2"/>
    <dgm:cxn modelId="{15781D28-6B23-4247-8A58-4DD3D12E3408}" type="presParOf" srcId="{B769D94D-C58C-4D85-95D4-8B7C56C99F16}" destId="{59CCECB1-1143-4F49-84C0-B903818741A5}" srcOrd="1" destOrd="0" presId="urn:microsoft.com/office/officeart/2005/8/layout/hierarchy2"/>
    <dgm:cxn modelId="{2CFA5A21-8769-484B-A260-E7C584BCEC5C}" type="presParOf" srcId="{59CCECB1-1143-4F49-84C0-B903818741A5}" destId="{361FFD48-BEDD-4EC8-B942-511E3AF99515}" srcOrd="0" destOrd="0" presId="urn:microsoft.com/office/officeart/2005/8/layout/hierarchy2"/>
    <dgm:cxn modelId="{765A7F66-771F-4AC8-8341-5E2199426B08}" type="presParOf" srcId="{59CCECB1-1143-4F49-84C0-B903818741A5}" destId="{07E0BFCD-047D-4022-9980-968AF525A389}" srcOrd="1" destOrd="0" presId="urn:microsoft.com/office/officeart/2005/8/layout/hierarchy2"/>
    <dgm:cxn modelId="{B0AA2D8C-AA0C-4E57-A30B-AB9D56CE86AA}" type="presParOf" srcId="{4323928B-83EC-4B1F-8279-861D6A5E1C0D}" destId="{36D35FC3-0794-4A51-9D62-187365287E26}" srcOrd="4" destOrd="0" presId="urn:microsoft.com/office/officeart/2005/8/layout/hierarchy2"/>
    <dgm:cxn modelId="{DE08F563-D861-45D9-ACFC-1764B5347754}" type="presParOf" srcId="{36D35FC3-0794-4A51-9D62-187365287E26}" destId="{3157D5F4-559B-427A-8195-A3E49D069760}" srcOrd="0" destOrd="0" presId="urn:microsoft.com/office/officeart/2005/8/layout/hierarchy2"/>
    <dgm:cxn modelId="{849B807A-579D-43E7-A0F1-65FE6A46EDF5}" type="presParOf" srcId="{4323928B-83EC-4B1F-8279-861D6A5E1C0D}" destId="{8ADC8797-4880-4F78-88EE-1BA22F8CEB15}" srcOrd="5" destOrd="0" presId="urn:microsoft.com/office/officeart/2005/8/layout/hierarchy2"/>
    <dgm:cxn modelId="{053EE185-E1F8-4B6F-A807-2729A850F25A}" type="presParOf" srcId="{8ADC8797-4880-4F78-88EE-1BA22F8CEB15}" destId="{DC312290-F8A5-432B-9E57-EA31C50C2689}" srcOrd="0" destOrd="0" presId="urn:microsoft.com/office/officeart/2005/8/layout/hierarchy2"/>
    <dgm:cxn modelId="{81DDA297-7E0B-4D91-8393-65F3BAF21F9A}" type="presParOf" srcId="{8ADC8797-4880-4F78-88EE-1BA22F8CEB15}" destId="{31455BF9-A241-43EF-82E2-B448FDC62B49}" srcOrd="1" destOrd="0" presId="urn:microsoft.com/office/officeart/2005/8/layout/hierarchy2"/>
    <dgm:cxn modelId="{DEB97239-1450-4ACD-B9E3-C171B93E6621}" type="presParOf" srcId="{31455BF9-A241-43EF-82E2-B448FDC62B49}" destId="{701E936A-47BF-4A35-A782-A26A594A09DD}" srcOrd="0" destOrd="0" presId="urn:microsoft.com/office/officeart/2005/8/layout/hierarchy2"/>
    <dgm:cxn modelId="{0E430C08-E48B-4E85-88F1-57D5D0815086}" type="presParOf" srcId="{701E936A-47BF-4A35-A782-A26A594A09DD}" destId="{F52B9530-E760-46D0-8C50-412405D1C831}" srcOrd="0" destOrd="0" presId="urn:microsoft.com/office/officeart/2005/8/layout/hierarchy2"/>
    <dgm:cxn modelId="{B1D8048A-E2DC-48B9-B044-5345A7318265}" type="presParOf" srcId="{31455BF9-A241-43EF-82E2-B448FDC62B49}" destId="{8A31E554-233F-4FDF-B1EA-BB9D5E9333C7}" srcOrd="1" destOrd="0" presId="urn:microsoft.com/office/officeart/2005/8/layout/hierarchy2"/>
    <dgm:cxn modelId="{CD37F523-35B7-4757-BE57-21D34BC24EA6}" type="presParOf" srcId="{8A31E554-233F-4FDF-B1EA-BB9D5E9333C7}" destId="{D936FF2D-8E32-49CF-BBF9-D9C61E0F2006}" srcOrd="0" destOrd="0" presId="urn:microsoft.com/office/officeart/2005/8/layout/hierarchy2"/>
    <dgm:cxn modelId="{C2775722-8EFC-41F1-B7D5-15A796B62E8B}" type="presParOf" srcId="{8A31E554-233F-4FDF-B1EA-BB9D5E9333C7}" destId="{375F1EC8-5856-4669-A3C2-4FC1D1EEEE92}" srcOrd="1" destOrd="0" presId="urn:microsoft.com/office/officeart/2005/8/layout/hierarchy2"/>
    <dgm:cxn modelId="{0254A423-7AFA-4C4F-9E87-4CB9BA323203}" type="presParOf" srcId="{4323928B-83EC-4B1F-8279-861D6A5E1C0D}" destId="{4F42E565-3D54-49DD-8D30-F6D678E9711E}" srcOrd="6" destOrd="0" presId="urn:microsoft.com/office/officeart/2005/8/layout/hierarchy2"/>
    <dgm:cxn modelId="{92DF7FD1-185C-4780-8AEF-2132743782A1}" type="presParOf" srcId="{4F42E565-3D54-49DD-8D30-F6D678E9711E}" destId="{D2571AFB-AAB6-4BE5-ACE6-6F3EF81F4B73}" srcOrd="0" destOrd="0" presId="urn:microsoft.com/office/officeart/2005/8/layout/hierarchy2"/>
    <dgm:cxn modelId="{E2D608FC-E099-445B-9535-413002D43BB0}" type="presParOf" srcId="{4323928B-83EC-4B1F-8279-861D6A5E1C0D}" destId="{D160968B-0E67-49A6-9CCB-32ACF5D1C715}" srcOrd="7" destOrd="0" presId="urn:microsoft.com/office/officeart/2005/8/layout/hierarchy2"/>
    <dgm:cxn modelId="{8A8D061A-43B4-435A-AF48-084D47076254}" type="presParOf" srcId="{D160968B-0E67-49A6-9CCB-32ACF5D1C715}" destId="{3E3F201C-7643-40A5-8DC2-27CFA6D87AFA}" srcOrd="0" destOrd="0" presId="urn:microsoft.com/office/officeart/2005/8/layout/hierarchy2"/>
    <dgm:cxn modelId="{330C14C0-203A-4BAF-BFF5-5E0C7BD0EAD5}" type="presParOf" srcId="{D160968B-0E67-49A6-9CCB-32ACF5D1C715}" destId="{B33C70E8-0B51-489A-AC52-91FE5C5B09CD}" srcOrd="1" destOrd="0" presId="urn:microsoft.com/office/officeart/2005/8/layout/hierarchy2"/>
    <dgm:cxn modelId="{6E3F60B0-4B6E-4DA8-84B3-1EDCE35ABF08}" type="presParOf" srcId="{B33C70E8-0B51-489A-AC52-91FE5C5B09CD}" destId="{609AA61E-2128-4758-8D0B-431E2B8872F5}" srcOrd="0" destOrd="0" presId="urn:microsoft.com/office/officeart/2005/8/layout/hierarchy2"/>
    <dgm:cxn modelId="{9C864E88-C99B-4C9F-BF8C-49AB572F6525}" type="presParOf" srcId="{609AA61E-2128-4758-8D0B-431E2B8872F5}" destId="{B64C8DAF-7BF2-4DEC-9C63-79191C622462}" srcOrd="0" destOrd="0" presId="urn:microsoft.com/office/officeart/2005/8/layout/hierarchy2"/>
    <dgm:cxn modelId="{CE4A70CF-1C69-4AB5-8114-511EF4ED0300}" type="presParOf" srcId="{B33C70E8-0B51-489A-AC52-91FE5C5B09CD}" destId="{AE556A2E-CD80-4F5D-97B7-F9C3A297770B}" srcOrd="1" destOrd="0" presId="urn:microsoft.com/office/officeart/2005/8/layout/hierarchy2"/>
    <dgm:cxn modelId="{5CD5EF24-6533-4464-A4A9-B08BE4157848}" type="presParOf" srcId="{AE556A2E-CD80-4F5D-97B7-F9C3A297770B}" destId="{BE70F6C5-24CA-4AB9-B3A3-87DAA07FE249}" srcOrd="0" destOrd="0" presId="urn:microsoft.com/office/officeart/2005/8/layout/hierarchy2"/>
    <dgm:cxn modelId="{C50ECF3A-E7B9-49F6-A52A-38771F209A0C}" type="presParOf" srcId="{AE556A2E-CD80-4F5D-97B7-F9C3A297770B}" destId="{44317BDE-EBB5-4C52-98A3-80AFB519360D}" srcOrd="1" destOrd="0" presId="urn:microsoft.com/office/officeart/2005/8/layout/hierarchy2"/>
    <dgm:cxn modelId="{0FF65B72-755F-4EAF-9A2E-56A597DEB114}" type="presParOf" srcId="{4323928B-83EC-4B1F-8279-861D6A5E1C0D}" destId="{D4891E14-7CDC-4C29-8EA4-EEAC5DD80636}" srcOrd="8" destOrd="0" presId="urn:microsoft.com/office/officeart/2005/8/layout/hierarchy2"/>
    <dgm:cxn modelId="{5AA00884-086F-4931-B2C3-57B61B413F9D}" type="presParOf" srcId="{D4891E14-7CDC-4C29-8EA4-EEAC5DD80636}" destId="{8EA78213-CE8E-4906-A2F3-972E2E6665C2}" srcOrd="0" destOrd="0" presId="urn:microsoft.com/office/officeart/2005/8/layout/hierarchy2"/>
    <dgm:cxn modelId="{0DFD28DF-C8FD-4CEF-A5BA-399A049448B8}" type="presParOf" srcId="{4323928B-83EC-4B1F-8279-861D6A5E1C0D}" destId="{A726BA6D-C67E-429C-8020-B67597D0B73B}" srcOrd="9" destOrd="0" presId="urn:microsoft.com/office/officeart/2005/8/layout/hierarchy2"/>
    <dgm:cxn modelId="{78A97657-A247-4F62-8DAC-59753DC6D837}" type="presParOf" srcId="{A726BA6D-C67E-429C-8020-B67597D0B73B}" destId="{B434FAF8-3AA2-4A35-A790-63A9612BEDC4}" srcOrd="0" destOrd="0" presId="urn:microsoft.com/office/officeart/2005/8/layout/hierarchy2"/>
    <dgm:cxn modelId="{24229723-934F-4D2C-8CD7-149C433CE2FC}" type="presParOf" srcId="{A726BA6D-C67E-429C-8020-B67597D0B73B}" destId="{59C93D38-9E3C-43A3-A848-E79F3D680761}" srcOrd="1" destOrd="0" presId="urn:microsoft.com/office/officeart/2005/8/layout/hierarchy2"/>
    <dgm:cxn modelId="{C377FB1D-96E0-4CBE-AA1E-AFFEDAE6D5D6}" type="presParOf" srcId="{59C93D38-9E3C-43A3-A848-E79F3D680761}" destId="{63948A58-FD33-4D5A-A488-021A83FB97EE}" srcOrd="0" destOrd="0" presId="urn:microsoft.com/office/officeart/2005/8/layout/hierarchy2"/>
    <dgm:cxn modelId="{B7083B46-B6BA-4182-A642-D388B4D298BC}" type="presParOf" srcId="{63948A58-FD33-4D5A-A488-021A83FB97EE}" destId="{B5CB1DCD-BC80-4765-BFFB-98170549DC14}" srcOrd="0" destOrd="0" presId="urn:microsoft.com/office/officeart/2005/8/layout/hierarchy2"/>
    <dgm:cxn modelId="{9AB63BFE-BD3A-4952-8188-5718D9D1C182}" type="presParOf" srcId="{59C93D38-9E3C-43A3-A848-E79F3D680761}" destId="{703BE6F8-5941-47DF-9A19-8ADF84CCF3CD}" srcOrd="1" destOrd="0" presId="urn:microsoft.com/office/officeart/2005/8/layout/hierarchy2"/>
    <dgm:cxn modelId="{58C05EB9-1541-4CD3-AD78-76F44C2D4467}" type="presParOf" srcId="{703BE6F8-5941-47DF-9A19-8ADF84CCF3CD}" destId="{448B30C5-299D-4D9B-A6ED-C2B9F492D6E1}" srcOrd="0" destOrd="0" presId="urn:microsoft.com/office/officeart/2005/8/layout/hierarchy2"/>
    <dgm:cxn modelId="{07720164-667A-4F55-B160-5B79D2F4B16A}" type="presParOf" srcId="{703BE6F8-5941-47DF-9A19-8ADF84CCF3CD}" destId="{2C9E4F42-3292-4841-8365-BD3A135C7D5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AEE195-826E-4B24-A49E-6D6668AC607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3574EECB-C141-4B62-8B36-93E7630DE6F1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pipe land</a:t>
          </a:r>
          <a:endParaRPr lang="zh-CN" altLang="en-US" sz="3200" dirty="0"/>
        </a:p>
      </dgm:t>
    </dgm:pt>
    <dgm:pt modelId="{CDC8073A-25D5-4809-A767-C2FC89274148}" type="parTrans" cxnId="{6ABD496F-53A2-41D2-8B1C-6CE415973B2C}">
      <dgm:prSet/>
      <dgm:spPr/>
      <dgm:t>
        <a:bodyPr/>
        <a:lstStyle/>
        <a:p>
          <a:endParaRPr lang="zh-CN" altLang="en-US"/>
        </a:p>
      </dgm:t>
    </dgm:pt>
    <dgm:pt modelId="{CC1B97E6-5138-4C9B-BF7A-BCAE36E7D370}" type="sibTrans" cxnId="{6ABD496F-53A2-41D2-8B1C-6CE415973B2C}">
      <dgm:prSet/>
      <dgm:spPr/>
      <dgm:t>
        <a:bodyPr/>
        <a:lstStyle/>
        <a:p>
          <a:endParaRPr lang="zh-CN" altLang="en-US"/>
        </a:p>
      </dgm:t>
    </dgm:pt>
    <dgm:pt modelId="{AEF116BA-E489-4B52-A8DD-B4750D2A13D9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initial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BFF32172-5E06-4673-BEE3-9DFD3B3422D0}" type="parTrans" cxnId="{99293832-BE90-4058-AC3D-DE23807F5541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9532D818-5E60-411A-88AA-1416B5056055}" type="sibTrans" cxnId="{99293832-BE90-4058-AC3D-DE23807F5541}">
      <dgm:prSet/>
      <dgm:spPr/>
      <dgm:t>
        <a:bodyPr/>
        <a:lstStyle/>
        <a:p>
          <a:endParaRPr lang="zh-CN" altLang="en-US"/>
        </a:p>
      </dgm:t>
    </dgm:pt>
    <dgm:pt modelId="{404CA8AC-412C-45FA-8E37-DB3CFF81960A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image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9F090162-924A-4BAD-A4E2-8DBEA4A66BAA}" type="parTrans" cxnId="{0E739597-F173-4294-8192-14ED2871140C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BDBD3603-8AF2-4765-A4DC-D1763284BFE2}" type="sibTrans" cxnId="{0E739597-F173-4294-8192-14ED2871140C}">
      <dgm:prSet/>
      <dgm:spPr/>
      <dgm:t>
        <a:bodyPr/>
        <a:lstStyle/>
        <a:p>
          <a:endParaRPr lang="zh-CN" altLang="en-US"/>
        </a:p>
      </dgm:t>
    </dgm:pt>
    <dgm:pt modelId="{7F8E3AC9-8D1A-4DA5-BF64-ADD8BDE54742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err="1" smtClean="0">
              <a:latin typeface="Kristen ITC" panose="03050502040202030202" pitchFamily="66" charset="0"/>
              <a:ea typeface="方正毡笔黑简体" panose="03000509000000000000" pitchFamily="65" charset="-122"/>
            </a:rPr>
            <a:t>rect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2C34DD6A-4843-4608-91D8-D287AEFCBC2E}" type="parTrans" cxnId="{73469A4A-69F8-4A28-9B19-78BFB195CA65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96946199-E05C-4221-A563-6DD52182CAD8}" type="sibTrans" cxnId="{73469A4A-69F8-4A28-9B19-78BFB195CA65}">
      <dgm:prSet/>
      <dgm:spPr/>
      <dgm:t>
        <a:bodyPr/>
        <a:lstStyle/>
        <a:p>
          <a:endParaRPr lang="zh-CN" altLang="en-US"/>
        </a:p>
      </dgm:t>
    </dgm:pt>
    <dgm:pt modelId="{658C080E-C1AC-47CF-8506-83817179CF7A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x, y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6BEFFFFB-5965-44A3-BB55-E4BCAA7C05C3}" type="parTrans" cxnId="{18DDF5F2-0234-4AB9-BD1F-A83777EFD0A4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2FA1234F-97C5-4EC4-B0F3-0219E7DA98A7}" type="sibTrans" cxnId="{18DDF5F2-0234-4AB9-BD1F-A83777EFD0A4}">
      <dgm:prSet/>
      <dgm:spPr/>
      <dgm:t>
        <a:bodyPr/>
        <a:lstStyle/>
        <a:p>
          <a:endParaRPr lang="zh-CN" altLang="en-US"/>
        </a:p>
      </dgm:t>
    </dgm:pt>
    <dgm:pt modelId="{94169AB6-B736-49E7-8DA3-ECCD0A0E5072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move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D5749B82-D807-4A31-8618-FA852DD72DF6}" type="parTrans" cxnId="{526A49C6-5417-48B7-9247-953F00FE9A94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09277613-BDCF-4A5E-94F6-C7F430D3F4E2}" type="sibTrans" cxnId="{526A49C6-5417-48B7-9247-953F00FE9A94}">
      <dgm:prSet/>
      <dgm:spPr/>
      <dgm:t>
        <a:bodyPr/>
        <a:lstStyle/>
        <a:p>
          <a:endParaRPr lang="zh-CN" altLang="en-US"/>
        </a:p>
      </dgm:t>
    </dgm:pt>
    <dgm:pt modelId="{78454D90-F63C-48D7-9A5C-8883833803E4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order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7B8358B4-DBEC-495B-A64C-4DEDBDC20E4F}" type="parTrans" cxnId="{D9F127CD-A64A-4761-AE26-F1587398A3A2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2A74E690-C4F3-4D91-8405-906D1BA80E85}" type="sibTrans" cxnId="{D9F127CD-A64A-4761-AE26-F1587398A3A2}">
      <dgm:prSet/>
      <dgm:spPr/>
      <dgm:t>
        <a:bodyPr/>
        <a:lstStyle/>
        <a:p>
          <a:endParaRPr lang="zh-CN" altLang="en-US"/>
        </a:p>
      </dgm:t>
    </dgm:pt>
    <dgm:pt modelId="{65306C0D-268E-453E-B846-4FD69FD3B289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reset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900AB7A3-F85A-4C73-9DF0-2FF963851F70}" type="parTrans" cxnId="{9107A469-CDFA-41F6-B944-9BEE93A441FD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D2A53B2A-6DF6-4C13-87AF-E547F8318EBC}" type="sibTrans" cxnId="{9107A469-CDFA-41F6-B944-9BEE93A441FD}">
      <dgm:prSet/>
      <dgm:spPr/>
      <dgm:t>
        <a:bodyPr/>
        <a:lstStyle/>
        <a:p>
          <a:endParaRPr lang="zh-CN" altLang="en-US"/>
        </a:p>
      </dgm:t>
    </dgm:pt>
    <dgm:pt modelId="{3A88E946-0CD3-4C46-BA3D-E9E0AE5F7E99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collide 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568E51A9-6B73-4320-B274-BED4DEAAD26A}" type="parTrans" cxnId="{10990E58-9994-44FF-9D3E-D85BF1FEB9B2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54F453A7-C19B-49FA-9FC2-0A964A94BCB7}" type="sibTrans" cxnId="{10990E58-9994-44FF-9D3E-D85BF1FEB9B2}">
      <dgm:prSet/>
      <dgm:spPr/>
      <dgm:t>
        <a:bodyPr/>
        <a:lstStyle/>
        <a:p>
          <a:endParaRPr lang="zh-CN" altLang="en-US"/>
        </a:p>
      </dgm:t>
    </dgm:pt>
    <dgm:pt modelId="{615D2D3D-CCE5-4504-AA5F-F8EBED25E9AC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draw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02C61D55-714B-4780-96C1-DD09D8905647}" type="parTrans" cxnId="{A950ECE4-C70B-4BFA-B9EC-920436B50D71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844F21CB-874F-4396-963A-857E4D8675DF}" type="sibTrans" cxnId="{A950ECE4-C70B-4BFA-B9EC-920436B50D71}">
      <dgm:prSet/>
      <dgm:spPr/>
      <dgm:t>
        <a:bodyPr/>
        <a:lstStyle/>
        <a:p>
          <a:endParaRPr lang="zh-CN" altLang="en-US"/>
        </a:p>
      </dgm:t>
    </dgm:pt>
    <dgm:pt modelId="{5055A95E-46E5-421C-96F7-AD133CD5CD55}">
      <dgm:prSet phldrT="[文本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0"/>
        </a:effectLst>
      </dgm:spPr>
      <dgm:t>
        <a:bodyPr/>
        <a:lstStyle/>
        <a:p>
          <a:r>
            <a:rPr lang="en-US" altLang="zh-CN" sz="3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screen</a:t>
          </a:r>
          <a:endParaRPr lang="zh-CN" altLang="en-US" sz="3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gm:t>
    </dgm:pt>
    <dgm:pt modelId="{031027C5-A401-42F3-8E08-6525E0A4408E}" type="parTrans" cxnId="{815D5A36-70E3-4754-AF8B-0C9B6C3589C2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46EA52A5-B906-41AF-BAEF-A0D0C7688DE4}" type="sibTrans" cxnId="{815D5A36-70E3-4754-AF8B-0C9B6C3589C2}">
      <dgm:prSet/>
      <dgm:spPr/>
      <dgm:t>
        <a:bodyPr/>
        <a:lstStyle/>
        <a:p>
          <a:endParaRPr lang="zh-CN" altLang="en-US"/>
        </a:p>
      </dgm:t>
    </dgm:pt>
    <dgm:pt modelId="{7343E153-76C7-463D-9231-BF172C715164}" type="pres">
      <dgm:prSet presAssocID="{BFAEE195-826E-4B24-A49E-6D6668AC607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4CF0AD4-F587-4E52-8A08-63B766CB16DB}" type="pres">
      <dgm:prSet presAssocID="{3574EECB-C141-4B62-8B36-93E7630DE6F1}" presName="root1" presStyleCnt="0"/>
      <dgm:spPr/>
    </dgm:pt>
    <dgm:pt modelId="{FA923BC0-7EFF-438E-8FFF-7A906E834E3C}" type="pres">
      <dgm:prSet presAssocID="{3574EECB-C141-4B62-8B36-93E7630DE6F1}" presName="LevelOneTextNode" presStyleLbl="node0" presStyleIdx="0" presStyleCnt="1" custScaleX="146410" custScaleY="1464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25608A-92AA-4AF5-BCCE-C1DC56379616}" type="pres">
      <dgm:prSet presAssocID="{3574EECB-C141-4B62-8B36-93E7630DE6F1}" presName="level2hierChild" presStyleCnt="0"/>
      <dgm:spPr/>
    </dgm:pt>
    <dgm:pt modelId="{552CD93A-6236-494C-A40B-6456D1DD3BA1}" type="pres">
      <dgm:prSet presAssocID="{BFF32172-5E06-4673-BEE3-9DFD3B3422D0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6E44CC6D-0990-42F4-B06F-9C69860F4682}" type="pres">
      <dgm:prSet presAssocID="{BFF32172-5E06-4673-BEE3-9DFD3B3422D0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2CB09B4D-CC13-49B5-80C9-D84CA08CE063}" type="pres">
      <dgm:prSet presAssocID="{AEF116BA-E489-4B52-A8DD-B4750D2A13D9}" presName="root2" presStyleCnt="0"/>
      <dgm:spPr/>
    </dgm:pt>
    <dgm:pt modelId="{C7ABF93C-B0C2-44DE-B733-8DF5890A82E6}" type="pres">
      <dgm:prSet presAssocID="{AEF116BA-E489-4B52-A8DD-B4750D2A13D9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AD377B-8FA1-4B74-A864-FC38965D0843}" type="pres">
      <dgm:prSet presAssocID="{AEF116BA-E489-4B52-A8DD-B4750D2A13D9}" presName="level3hierChild" presStyleCnt="0"/>
      <dgm:spPr/>
    </dgm:pt>
    <dgm:pt modelId="{4EA94968-6340-4515-9C6F-C418B7392852}" type="pres">
      <dgm:prSet presAssocID="{9F090162-924A-4BAD-A4E2-8DBEA4A66BAA}" presName="conn2-1" presStyleLbl="parChTrans1D3" presStyleIdx="0" presStyleCnt="5"/>
      <dgm:spPr/>
      <dgm:t>
        <a:bodyPr/>
        <a:lstStyle/>
        <a:p>
          <a:endParaRPr lang="zh-CN" altLang="en-US"/>
        </a:p>
      </dgm:t>
    </dgm:pt>
    <dgm:pt modelId="{00F87D99-25A5-442E-BADB-0D2DAB64640F}" type="pres">
      <dgm:prSet presAssocID="{9F090162-924A-4BAD-A4E2-8DBEA4A66BAA}" presName="connTx" presStyleLbl="parChTrans1D3" presStyleIdx="0" presStyleCnt="5"/>
      <dgm:spPr/>
      <dgm:t>
        <a:bodyPr/>
        <a:lstStyle/>
        <a:p>
          <a:endParaRPr lang="zh-CN" altLang="en-US"/>
        </a:p>
      </dgm:t>
    </dgm:pt>
    <dgm:pt modelId="{0BDD14B2-0CDA-4B19-9A47-DC054194A81E}" type="pres">
      <dgm:prSet presAssocID="{404CA8AC-412C-45FA-8E37-DB3CFF81960A}" presName="root2" presStyleCnt="0"/>
      <dgm:spPr/>
    </dgm:pt>
    <dgm:pt modelId="{CCAD4A12-D64D-408B-8BEE-4A322516B0FA}" type="pres">
      <dgm:prSet presAssocID="{404CA8AC-412C-45FA-8E37-DB3CFF81960A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02187E-B6F2-431D-914E-F64358895E04}" type="pres">
      <dgm:prSet presAssocID="{404CA8AC-412C-45FA-8E37-DB3CFF81960A}" presName="level3hierChild" presStyleCnt="0"/>
      <dgm:spPr/>
    </dgm:pt>
    <dgm:pt modelId="{F699E334-7A43-437A-B86E-C87EE95FBE4F}" type="pres">
      <dgm:prSet presAssocID="{2C34DD6A-4843-4608-91D8-D287AEFCBC2E}" presName="conn2-1" presStyleLbl="parChTrans1D3" presStyleIdx="1" presStyleCnt="5"/>
      <dgm:spPr/>
      <dgm:t>
        <a:bodyPr/>
        <a:lstStyle/>
        <a:p>
          <a:endParaRPr lang="zh-CN" altLang="en-US"/>
        </a:p>
      </dgm:t>
    </dgm:pt>
    <dgm:pt modelId="{59278217-878D-47BE-9FB6-06215591A22F}" type="pres">
      <dgm:prSet presAssocID="{2C34DD6A-4843-4608-91D8-D287AEFCBC2E}" presName="connTx" presStyleLbl="parChTrans1D3" presStyleIdx="1" presStyleCnt="5"/>
      <dgm:spPr/>
      <dgm:t>
        <a:bodyPr/>
        <a:lstStyle/>
        <a:p>
          <a:endParaRPr lang="zh-CN" altLang="en-US"/>
        </a:p>
      </dgm:t>
    </dgm:pt>
    <dgm:pt modelId="{91DDEABB-1F77-43CA-8153-24A0A2DEF745}" type="pres">
      <dgm:prSet presAssocID="{7F8E3AC9-8D1A-4DA5-BF64-ADD8BDE54742}" presName="root2" presStyleCnt="0"/>
      <dgm:spPr/>
    </dgm:pt>
    <dgm:pt modelId="{20D60A95-6C77-461C-AC4C-52A2D42C3E2F}" type="pres">
      <dgm:prSet presAssocID="{7F8E3AC9-8D1A-4DA5-BF64-ADD8BDE54742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EC2420-3B97-441A-97EF-B27D6CB79E3C}" type="pres">
      <dgm:prSet presAssocID="{7F8E3AC9-8D1A-4DA5-BF64-ADD8BDE54742}" presName="level3hierChild" presStyleCnt="0"/>
      <dgm:spPr/>
    </dgm:pt>
    <dgm:pt modelId="{98D2B6F4-CAC8-48A9-9929-510F70F69D2E}" type="pres">
      <dgm:prSet presAssocID="{6BEFFFFB-5965-44A3-BB55-E4BCAA7C05C3}" presName="conn2-1" presStyleLbl="parChTrans1D3" presStyleIdx="2" presStyleCnt="5"/>
      <dgm:spPr/>
      <dgm:t>
        <a:bodyPr/>
        <a:lstStyle/>
        <a:p>
          <a:endParaRPr lang="zh-CN" altLang="en-US"/>
        </a:p>
      </dgm:t>
    </dgm:pt>
    <dgm:pt modelId="{8499F0AF-3B7D-4658-9B3E-7C0F18E79EFB}" type="pres">
      <dgm:prSet presAssocID="{6BEFFFFB-5965-44A3-BB55-E4BCAA7C05C3}" presName="connTx" presStyleLbl="parChTrans1D3" presStyleIdx="2" presStyleCnt="5"/>
      <dgm:spPr/>
      <dgm:t>
        <a:bodyPr/>
        <a:lstStyle/>
        <a:p>
          <a:endParaRPr lang="zh-CN" altLang="en-US"/>
        </a:p>
      </dgm:t>
    </dgm:pt>
    <dgm:pt modelId="{1C575D3A-3F67-44E2-9FD5-4F6CFD29598E}" type="pres">
      <dgm:prSet presAssocID="{658C080E-C1AC-47CF-8506-83817179CF7A}" presName="root2" presStyleCnt="0"/>
      <dgm:spPr/>
    </dgm:pt>
    <dgm:pt modelId="{1212351E-70DE-436D-9FBA-DE9A712CEFD4}" type="pres">
      <dgm:prSet presAssocID="{658C080E-C1AC-47CF-8506-83817179CF7A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56A296-B668-4269-8B97-87A875A29FE4}" type="pres">
      <dgm:prSet presAssocID="{658C080E-C1AC-47CF-8506-83817179CF7A}" presName="level3hierChild" presStyleCnt="0"/>
      <dgm:spPr/>
    </dgm:pt>
    <dgm:pt modelId="{270F00AB-4A9B-4373-A465-431B5036238B}" type="pres">
      <dgm:prSet presAssocID="{D5749B82-D807-4A31-8618-FA852DD72DF6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80CACDA2-B691-41AD-B57F-018AE5A52D8E}" type="pres">
      <dgm:prSet presAssocID="{D5749B82-D807-4A31-8618-FA852DD72DF6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99F41A92-FFFA-4F11-B952-F596F294BB47}" type="pres">
      <dgm:prSet presAssocID="{94169AB6-B736-49E7-8DA3-ECCD0A0E5072}" presName="root2" presStyleCnt="0"/>
      <dgm:spPr/>
    </dgm:pt>
    <dgm:pt modelId="{42FEB32F-033C-4A50-B895-566FF7401568}" type="pres">
      <dgm:prSet presAssocID="{94169AB6-B736-49E7-8DA3-ECCD0A0E5072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26A5DA-94CA-4D48-8887-4989DED4C819}" type="pres">
      <dgm:prSet presAssocID="{94169AB6-B736-49E7-8DA3-ECCD0A0E5072}" presName="level3hierChild" presStyleCnt="0"/>
      <dgm:spPr/>
    </dgm:pt>
    <dgm:pt modelId="{87ED3FDB-9BE9-4713-9040-A813DC5E7596}" type="pres">
      <dgm:prSet presAssocID="{7B8358B4-DBEC-495B-A64C-4DEDBDC20E4F}" presName="conn2-1" presStyleLbl="parChTrans1D3" presStyleIdx="3" presStyleCnt="5"/>
      <dgm:spPr/>
      <dgm:t>
        <a:bodyPr/>
        <a:lstStyle/>
        <a:p>
          <a:endParaRPr lang="zh-CN" altLang="en-US"/>
        </a:p>
      </dgm:t>
    </dgm:pt>
    <dgm:pt modelId="{1692C49B-82AD-4AA6-AC21-B691B95EE330}" type="pres">
      <dgm:prSet presAssocID="{7B8358B4-DBEC-495B-A64C-4DEDBDC20E4F}" presName="connTx" presStyleLbl="parChTrans1D3" presStyleIdx="3" presStyleCnt="5"/>
      <dgm:spPr/>
      <dgm:t>
        <a:bodyPr/>
        <a:lstStyle/>
        <a:p>
          <a:endParaRPr lang="zh-CN" altLang="en-US"/>
        </a:p>
      </dgm:t>
    </dgm:pt>
    <dgm:pt modelId="{08863BC2-C9E2-48E9-A810-9F1A64DF6750}" type="pres">
      <dgm:prSet presAssocID="{78454D90-F63C-48D7-9A5C-8883833803E4}" presName="root2" presStyleCnt="0"/>
      <dgm:spPr/>
    </dgm:pt>
    <dgm:pt modelId="{E0057681-7C02-41F5-9280-390B6624D452}" type="pres">
      <dgm:prSet presAssocID="{78454D90-F63C-48D7-9A5C-8883833803E4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CA6C22-EBFC-4999-9035-5C88910CC5E9}" type="pres">
      <dgm:prSet presAssocID="{78454D90-F63C-48D7-9A5C-8883833803E4}" presName="level3hierChild" presStyleCnt="0"/>
      <dgm:spPr/>
    </dgm:pt>
    <dgm:pt modelId="{2004A37D-6919-4FFD-BA57-D9200B337558}" type="pres">
      <dgm:prSet presAssocID="{900AB7A3-F85A-4C73-9DF0-2FF963851F70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E78AEE78-E83A-49DE-9AE6-58BD1F9285CC}" type="pres">
      <dgm:prSet presAssocID="{900AB7A3-F85A-4C73-9DF0-2FF963851F70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BC2F6856-FF96-4C9B-A218-7459B753E0C7}" type="pres">
      <dgm:prSet presAssocID="{65306C0D-268E-453E-B846-4FD69FD3B289}" presName="root2" presStyleCnt="0"/>
      <dgm:spPr/>
    </dgm:pt>
    <dgm:pt modelId="{EF284909-FE36-4998-B2B2-7016202C9495}" type="pres">
      <dgm:prSet presAssocID="{65306C0D-268E-453E-B846-4FD69FD3B289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2B65C0-C109-4FB4-93C4-C884BBAA0C4D}" type="pres">
      <dgm:prSet presAssocID="{65306C0D-268E-453E-B846-4FD69FD3B289}" presName="level3hierChild" presStyleCnt="0"/>
      <dgm:spPr/>
    </dgm:pt>
    <dgm:pt modelId="{9F9121D2-B318-4093-A38F-2760C50346AA}" type="pres">
      <dgm:prSet presAssocID="{568E51A9-6B73-4320-B274-BED4DEAAD26A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213C28B5-A66A-43A1-B079-DFC021419FA2}" type="pres">
      <dgm:prSet presAssocID="{568E51A9-6B73-4320-B274-BED4DEAAD26A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5450A299-5C7E-484E-8621-B2FC34A7A48B}" type="pres">
      <dgm:prSet presAssocID="{3A88E946-0CD3-4C46-BA3D-E9E0AE5F7E99}" presName="root2" presStyleCnt="0"/>
      <dgm:spPr/>
    </dgm:pt>
    <dgm:pt modelId="{64766632-C6B1-4B0A-AD0A-FDD252FEBE66}" type="pres">
      <dgm:prSet presAssocID="{3A88E946-0CD3-4C46-BA3D-E9E0AE5F7E99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613209-1AE7-4F7F-83C2-CADEBF867071}" type="pres">
      <dgm:prSet presAssocID="{3A88E946-0CD3-4C46-BA3D-E9E0AE5F7E99}" presName="level3hierChild" presStyleCnt="0"/>
      <dgm:spPr/>
    </dgm:pt>
    <dgm:pt modelId="{740C3CC5-BB84-43A6-BCCF-FF92BF33DEE9}" type="pres">
      <dgm:prSet presAssocID="{02C61D55-714B-4780-96C1-DD09D8905647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A5470FEE-18BF-4820-8450-041F9AA67AFF}" type="pres">
      <dgm:prSet presAssocID="{02C61D55-714B-4780-96C1-DD09D8905647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3514CE14-DB76-4591-B08B-8E73ECD9BA44}" type="pres">
      <dgm:prSet presAssocID="{615D2D3D-CCE5-4504-AA5F-F8EBED25E9AC}" presName="root2" presStyleCnt="0"/>
      <dgm:spPr/>
    </dgm:pt>
    <dgm:pt modelId="{3AB3C62F-F3B0-46B7-B2FD-EDA693958CFD}" type="pres">
      <dgm:prSet presAssocID="{615D2D3D-CCE5-4504-AA5F-F8EBED25E9AC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3EEEDE-4DF9-4331-A1BC-677AD16E0CAD}" type="pres">
      <dgm:prSet presAssocID="{615D2D3D-CCE5-4504-AA5F-F8EBED25E9AC}" presName="level3hierChild" presStyleCnt="0"/>
      <dgm:spPr/>
    </dgm:pt>
    <dgm:pt modelId="{9C7A815B-1326-46CB-8EB2-3463B90A7A3A}" type="pres">
      <dgm:prSet presAssocID="{031027C5-A401-42F3-8E08-6525E0A4408E}" presName="conn2-1" presStyleLbl="parChTrans1D3" presStyleIdx="4" presStyleCnt="5"/>
      <dgm:spPr/>
      <dgm:t>
        <a:bodyPr/>
        <a:lstStyle/>
        <a:p>
          <a:endParaRPr lang="zh-CN" altLang="en-US"/>
        </a:p>
      </dgm:t>
    </dgm:pt>
    <dgm:pt modelId="{88B93FC8-73DA-4A64-BB2E-C4D749B65D12}" type="pres">
      <dgm:prSet presAssocID="{031027C5-A401-42F3-8E08-6525E0A4408E}" presName="connTx" presStyleLbl="parChTrans1D3" presStyleIdx="4" presStyleCnt="5"/>
      <dgm:spPr/>
      <dgm:t>
        <a:bodyPr/>
        <a:lstStyle/>
        <a:p>
          <a:endParaRPr lang="zh-CN" altLang="en-US"/>
        </a:p>
      </dgm:t>
    </dgm:pt>
    <dgm:pt modelId="{E57EC8D9-3D7B-4298-B6C0-7B0E6E6E0028}" type="pres">
      <dgm:prSet presAssocID="{5055A95E-46E5-421C-96F7-AD133CD5CD55}" presName="root2" presStyleCnt="0"/>
      <dgm:spPr/>
    </dgm:pt>
    <dgm:pt modelId="{1851D95F-6B38-4C7E-9A45-F77F7FB2DBDA}" type="pres">
      <dgm:prSet presAssocID="{5055A95E-46E5-421C-96F7-AD133CD5CD55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38A7F5-5BA4-49BE-8596-85FC1E7FD209}" type="pres">
      <dgm:prSet presAssocID="{5055A95E-46E5-421C-96F7-AD133CD5CD55}" presName="level3hierChild" presStyleCnt="0"/>
      <dgm:spPr/>
    </dgm:pt>
  </dgm:ptLst>
  <dgm:cxnLst>
    <dgm:cxn modelId="{815D5A36-70E3-4754-AF8B-0C9B6C3589C2}" srcId="{615D2D3D-CCE5-4504-AA5F-F8EBED25E9AC}" destId="{5055A95E-46E5-421C-96F7-AD133CD5CD55}" srcOrd="0" destOrd="0" parTransId="{031027C5-A401-42F3-8E08-6525E0A4408E}" sibTransId="{46EA52A5-B906-41AF-BAEF-A0D0C7688DE4}"/>
    <dgm:cxn modelId="{10990E58-9994-44FF-9D3E-D85BF1FEB9B2}" srcId="{3574EECB-C141-4B62-8B36-93E7630DE6F1}" destId="{3A88E946-0CD3-4C46-BA3D-E9E0AE5F7E99}" srcOrd="3" destOrd="0" parTransId="{568E51A9-6B73-4320-B274-BED4DEAAD26A}" sibTransId="{54F453A7-C19B-49FA-9FC2-0A964A94BCB7}"/>
    <dgm:cxn modelId="{6ABD496F-53A2-41D2-8B1C-6CE415973B2C}" srcId="{BFAEE195-826E-4B24-A49E-6D6668AC607B}" destId="{3574EECB-C141-4B62-8B36-93E7630DE6F1}" srcOrd="0" destOrd="0" parTransId="{CDC8073A-25D5-4809-A767-C2FC89274148}" sibTransId="{CC1B97E6-5138-4C9B-BF7A-BCAE36E7D370}"/>
    <dgm:cxn modelId="{F851A93A-323F-43FA-9CC1-40AC311FB2E1}" type="presOf" srcId="{568E51A9-6B73-4320-B274-BED4DEAAD26A}" destId="{9F9121D2-B318-4093-A38F-2760C50346AA}" srcOrd="0" destOrd="0" presId="urn:microsoft.com/office/officeart/2005/8/layout/hierarchy2"/>
    <dgm:cxn modelId="{6D202FB2-D8D2-476A-BBBB-ED32857A1B2E}" type="presOf" srcId="{7F8E3AC9-8D1A-4DA5-BF64-ADD8BDE54742}" destId="{20D60A95-6C77-461C-AC4C-52A2D42C3E2F}" srcOrd="0" destOrd="0" presId="urn:microsoft.com/office/officeart/2005/8/layout/hierarchy2"/>
    <dgm:cxn modelId="{BC07E4AE-F9EA-4C1A-82FD-8E3D02FE7960}" type="presOf" srcId="{BFF32172-5E06-4673-BEE3-9DFD3B3422D0}" destId="{6E44CC6D-0990-42F4-B06F-9C69860F4682}" srcOrd="1" destOrd="0" presId="urn:microsoft.com/office/officeart/2005/8/layout/hierarchy2"/>
    <dgm:cxn modelId="{0CED99C0-59AA-4CA6-BF69-E2E0C8685D6E}" type="presOf" srcId="{404CA8AC-412C-45FA-8E37-DB3CFF81960A}" destId="{CCAD4A12-D64D-408B-8BEE-4A322516B0FA}" srcOrd="0" destOrd="0" presId="urn:microsoft.com/office/officeart/2005/8/layout/hierarchy2"/>
    <dgm:cxn modelId="{D9F127CD-A64A-4761-AE26-F1587398A3A2}" srcId="{94169AB6-B736-49E7-8DA3-ECCD0A0E5072}" destId="{78454D90-F63C-48D7-9A5C-8883833803E4}" srcOrd="0" destOrd="0" parTransId="{7B8358B4-DBEC-495B-A64C-4DEDBDC20E4F}" sibTransId="{2A74E690-C4F3-4D91-8405-906D1BA80E85}"/>
    <dgm:cxn modelId="{9107A469-CDFA-41F6-B944-9BEE93A441FD}" srcId="{3574EECB-C141-4B62-8B36-93E7630DE6F1}" destId="{65306C0D-268E-453E-B846-4FD69FD3B289}" srcOrd="2" destOrd="0" parTransId="{900AB7A3-F85A-4C73-9DF0-2FF963851F70}" sibTransId="{D2A53B2A-6DF6-4C13-87AF-E547F8318EBC}"/>
    <dgm:cxn modelId="{0BF8C052-6AAD-4641-9C7B-3695A26596FF}" type="presOf" srcId="{031027C5-A401-42F3-8E08-6525E0A4408E}" destId="{9C7A815B-1326-46CB-8EB2-3463B90A7A3A}" srcOrd="0" destOrd="0" presId="urn:microsoft.com/office/officeart/2005/8/layout/hierarchy2"/>
    <dgm:cxn modelId="{8FC5D145-B838-48F4-82C3-AD9CBA22A8F6}" type="presOf" srcId="{900AB7A3-F85A-4C73-9DF0-2FF963851F70}" destId="{2004A37D-6919-4FFD-BA57-D9200B337558}" srcOrd="0" destOrd="0" presId="urn:microsoft.com/office/officeart/2005/8/layout/hierarchy2"/>
    <dgm:cxn modelId="{1C0CA549-5170-4B5C-80C7-0A5F4FE12781}" type="presOf" srcId="{5055A95E-46E5-421C-96F7-AD133CD5CD55}" destId="{1851D95F-6B38-4C7E-9A45-F77F7FB2DBDA}" srcOrd="0" destOrd="0" presId="urn:microsoft.com/office/officeart/2005/8/layout/hierarchy2"/>
    <dgm:cxn modelId="{526A49C6-5417-48B7-9247-953F00FE9A94}" srcId="{3574EECB-C141-4B62-8B36-93E7630DE6F1}" destId="{94169AB6-B736-49E7-8DA3-ECCD0A0E5072}" srcOrd="1" destOrd="0" parTransId="{D5749B82-D807-4A31-8618-FA852DD72DF6}" sibTransId="{09277613-BDCF-4A5E-94F6-C7F430D3F4E2}"/>
    <dgm:cxn modelId="{5B2A5CE8-65EF-4CEE-96F9-2426F8294794}" type="presOf" srcId="{3A88E946-0CD3-4C46-BA3D-E9E0AE5F7E99}" destId="{64766632-C6B1-4B0A-AD0A-FDD252FEBE66}" srcOrd="0" destOrd="0" presId="urn:microsoft.com/office/officeart/2005/8/layout/hierarchy2"/>
    <dgm:cxn modelId="{A950ECE4-C70B-4BFA-B9EC-920436B50D71}" srcId="{3574EECB-C141-4B62-8B36-93E7630DE6F1}" destId="{615D2D3D-CCE5-4504-AA5F-F8EBED25E9AC}" srcOrd="4" destOrd="0" parTransId="{02C61D55-714B-4780-96C1-DD09D8905647}" sibTransId="{844F21CB-874F-4396-963A-857E4D8675DF}"/>
    <dgm:cxn modelId="{99293832-BE90-4058-AC3D-DE23807F5541}" srcId="{3574EECB-C141-4B62-8B36-93E7630DE6F1}" destId="{AEF116BA-E489-4B52-A8DD-B4750D2A13D9}" srcOrd="0" destOrd="0" parTransId="{BFF32172-5E06-4673-BEE3-9DFD3B3422D0}" sibTransId="{9532D818-5E60-411A-88AA-1416B5056055}"/>
    <dgm:cxn modelId="{DD5C8574-8341-43AB-9C10-982A68C0494E}" type="presOf" srcId="{65306C0D-268E-453E-B846-4FD69FD3B289}" destId="{EF284909-FE36-4998-B2B2-7016202C9495}" srcOrd="0" destOrd="0" presId="urn:microsoft.com/office/officeart/2005/8/layout/hierarchy2"/>
    <dgm:cxn modelId="{6D89C9BA-B33E-42ED-939B-0C49C407DE4D}" type="presOf" srcId="{BFF32172-5E06-4673-BEE3-9DFD3B3422D0}" destId="{552CD93A-6236-494C-A40B-6456D1DD3BA1}" srcOrd="0" destOrd="0" presId="urn:microsoft.com/office/officeart/2005/8/layout/hierarchy2"/>
    <dgm:cxn modelId="{5780810A-EB48-4CD3-9C8B-9799CC3711C6}" type="presOf" srcId="{9F090162-924A-4BAD-A4E2-8DBEA4A66BAA}" destId="{00F87D99-25A5-442E-BADB-0D2DAB64640F}" srcOrd="1" destOrd="0" presId="urn:microsoft.com/office/officeart/2005/8/layout/hierarchy2"/>
    <dgm:cxn modelId="{831C04A5-77CC-4FE1-A030-1732903A14E2}" type="presOf" srcId="{2C34DD6A-4843-4608-91D8-D287AEFCBC2E}" destId="{59278217-878D-47BE-9FB6-06215591A22F}" srcOrd="1" destOrd="0" presId="urn:microsoft.com/office/officeart/2005/8/layout/hierarchy2"/>
    <dgm:cxn modelId="{38A34FC0-86BD-458E-8E73-B153ACA53AFB}" type="presOf" srcId="{AEF116BA-E489-4B52-A8DD-B4750D2A13D9}" destId="{C7ABF93C-B0C2-44DE-B733-8DF5890A82E6}" srcOrd="0" destOrd="0" presId="urn:microsoft.com/office/officeart/2005/8/layout/hierarchy2"/>
    <dgm:cxn modelId="{AF784837-BBEA-4194-8BF9-F86B00F6E1A2}" type="presOf" srcId="{2C34DD6A-4843-4608-91D8-D287AEFCBC2E}" destId="{F699E334-7A43-437A-B86E-C87EE95FBE4F}" srcOrd="0" destOrd="0" presId="urn:microsoft.com/office/officeart/2005/8/layout/hierarchy2"/>
    <dgm:cxn modelId="{233835B5-3AE8-4CF7-B195-77347FABCAC0}" type="presOf" srcId="{031027C5-A401-42F3-8E08-6525E0A4408E}" destId="{88B93FC8-73DA-4A64-BB2E-C4D749B65D12}" srcOrd="1" destOrd="0" presId="urn:microsoft.com/office/officeart/2005/8/layout/hierarchy2"/>
    <dgm:cxn modelId="{A30B82AB-4FAA-4186-8566-133DFA5A7731}" type="presOf" srcId="{02C61D55-714B-4780-96C1-DD09D8905647}" destId="{A5470FEE-18BF-4820-8450-041F9AA67AFF}" srcOrd="1" destOrd="0" presId="urn:microsoft.com/office/officeart/2005/8/layout/hierarchy2"/>
    <dgm:cxn modelId="{AE9235AB-A1E5-4661-B13C-7AF876BF98B8}" type="presOf" srcId="{02C61D55-714B-4780-96C1-DD09D8905647}" destId="{740C3CC5-BB84-43A6-BCCF-FF92BF33DEE9}" srcOrd="0" destOrd="0" presId="urn:microsoft.com/office/officeart/2005/8/layout/hierarchy2"/>
    <dgm:cxn modelId="{41C7EF1E-3B45-4BB1-B0D0-C4D9118F7AF8}" type="presOf" srcId="{78454D90-F63C-48D7-9A5C-8883833803E4}" destId="{E0057681-7C02-41F5-9280-390B6624D452}" srcOrd="0" destOrd="0" presId="urn:microsoft.com/office/officeart/2005/8/layout/hierarchy2"/>
    <dgm:cxn modelId="{7454068B-F2F2-4388-BBA7-FB33FEB46166}" type="presOf" srcId="{D5749B82-D807-4A31-8618-FA852DD72DF6}" destId="{270F00AB-4A9B-4373-A465-431B5036238B}" srcOrd="0" destOrd="0" presId="urn:microsoft.com/office/officeart/2005/8/layout/hierarchy2"/>
    <dgm:cxn modelId="{00457970-2105-4467-83D2-5ADB1EC3C862}" type="presOf" srcId="{7B8358B4-DBEC-495B-A64C-4DEDBDC20E4F}" destId="{87ED3FDB-9BE9-4713-9040-A813DC5E7596}" srcOrd="0" destOrd="0" presId="urn:microsoft.com/office/officeart/2005/8/layout/hierarchy2"/>
    <dgm:cxn modelId="{5839E67C-6D6C-478F-AE8B-A89E82C66D6A}" type="presOf" srcId="{D5749B82-D807-4A31-8618-FA852DD72DF6}" destId="{80CACDA2-B691-41AD-B57F-018AE5A52D8E}" srcOrd="1" destOrd="0" presId="urn:microsoft.com/office/officeart/2005/8/layout/hierarchy2"/>
    <dgm:cxn modelId="{82C07E10-73FB-40CC-BEAF-6583588F9FA2}" type="presOf" srcId="{615D2D3D-CCE5-4504-AA5F-F8EBED25E9AC}" destId="{3AB3C62F-F3B0-46B7-B2FD-EDA693958CFD}" srcOrd="0" destOrd="0" presId="urn:microsoft.com/office/officeart/2005/8/layout/hierarchy2"/>
    <dgm:cxn modelId="{01F482DE-879F-4D55-8210-26EEB8F6631E}" type="presOf" srcId="{7B8358B4-DBEC-495B-A64C-4DEDBDC20E4F}" destId="{1692C49B-82AD-4AA6-AC21-B691B95EE330}" srcOrd="1" destOrd="0" presId="urn:microsoft.com/office/officeart/2005/8/layout/hierarchy2"/>
    <dgm:cxn modelId="{FDDC9319-69BB-46FC-9805-E19265510746}" type="presOf" srcId="{568E51A9-6B73-4320-B274-BED4DEAAD26A}" destId="{213C28B5-A66A-43A1-B079-DFC021419FA2}" srcOrd="1" destOrd="0" presId="urn:microsoft.com/office/officeart/2005/8/layout/hierarchy2"/>
    <dgm:cxn modelId="{13BD7A20-E6E4-4219-B5FA-4E4D0608CAE5}" type="presOf" srcId="{900AB7A3-F85A-4C73-9DF0-2FF963851F70}" destId="{E78AEE78-E83A-49DE-9AE6-58BD1F9285CC}" srcOrd="1" destOrd="0" presId="urn:microsoft.com/office/officeart/2005/8/layout/hierarchy2"/>
    <dgm:cxn modelId="{53CFC104-EDF9-417C-9723-99FFFBA134D6}" type="presOf" srcId="{6BEFFFFB-5965-44A3-BB55-E4BCAA7C05C3}" destId="{8499F0AF-3B7D-4658-9B3E-7C0F18E79EFB}" srcOrd="1" destOrd="0" presId="urn:microsoft.com/office/officeart/2005/8/layout/hierarchy2"/>
    <dgm:cxn modelId="{18DDF5F2-0234-4AB9-BD1F-A83777EFD0A4}" srcId="{AEF116BA-E489-4B52-A8DD-B4750D2A13D9}" destId="{658C080E-C1AC-47CF-8506-83817179CF7A}" srcOrd="2" destOrd="0" parTransId="{6BEFFFFB-5965-44A3-BB55-E4BCAA7C05C3}" sibTransId="{2FA1234F-97C5-4EC4-B0F3-0219E7DA98A7}"/>
    <dgm:cxn modelId="{C0C75FB4-4A3D-42AB-8FCB-DD9A7AAE29AF}" type="presOf" srcId="{6BEFFFFB-5965-44A3-BB55-E4BCAA7C05C3}" destId="{98D2B6F4-CAC8-48A9-9929-510F70F69D2E}" srcOrd="0" destOrd="0" presId="urn:microsoft.com/office/officeart/2005/8/layout/hierarchy2"/>
    <dgm:cxn modelId="{8446874F-F109-4D16-A696-65F75136E1B0}" type="presOf" srcId="{9F090162-924A-4BAD-A4E2-8DBEA4A66BAA}" destId="{4EA94968-6340-4515-9C6F-C418B7392852}" srcOrd="0" destOrd="0" presId="urn:microsoft.com/office/officeart/2005/8/layout/hierarchy2"/>
    <dgm:cxn modelId="{DB82113F-097E-49E3-B89E-F3EB8D610553}" type="presOf" srcId="{658C080E-C1AC-47CF-8506-83817179CF7A}" destId="{1212351E-70DE-436D-9FBA-DE9A712CEFD4}" srcOrd="0" destOrd="0" presId="urn:microsoft.com/office/officeart/2005/8/layout/hierarchy2"/>
    <dgm:cxn modelId="{B9252808-622B-454F-881B-21B11BCCCBCE}" type="presOf" srcId="{94169AB6-B736-49E7-8DA3-ECCD0A0E5072}" destId="{42FEB32F-033C-4A50-B895-566FF7401568}" srcOrd="0" destOrd="0" presId="urn:microsoft.com/office/officeart/2005/8/layout/hierarchy2"/>
    <dgm:cxn modelId="{73469A4A-69F8-4A28-9B19-78BFB195CA65}" srcId="{AEF116BA-E489-4B52-A8DD-B4750D2A13D9}" destId="{7F8E3AC9-8D1A-4DA5-BF64-ADD8BDE54742}" srcOrd="1" destOrd="0" parTransId="{2C34DD6A-4843-4608-91D8-D287AEFCBC2E}" sibTransId="{96946199-E05C-4221-A563-6DD52182CAD8}"/>
    <dgm:cxn modelId="{1FA64CB1-18BE-425E-914B-022951B804E8}" type="presOf" srcId="{BFAEE195-826E-4B24-A49E-6D6668AC607B}" destId="{7343E153-76C7-463D-9231-BF172C715164}" srcOrd="0" destOrd="0" presId="urn:microsoft.com/office/officeart/2005/8/layout/hierarchy2"/>
    <dgm:cxn modelId="{0E739597-F173-4294-8192-14ED2871140C}" srcId="{AEF116BA-E489-4B52-A8DD-B4750D2A13D9}" destId="{404CA8AC-412C-45FA-8E37-DB3CFF81960A}" srcOrd="0" destOrd="0" parTransId="{9F090162-924A-4BAD-A4E2-8DBEA4A66BAA}" sibTransId="{BDBD3603-8AF2-4765-A4DC-D1763284BFE2}"/>
    <dgm:cxn modelId="{EAB869EF-9726-44DD-B5C1-E78B7BD6DEC0}" type="presOf" srcId="{3574EECB-C141-4B62-8B36-93E7630DE6F1}" destId="{FA923BC0-7EFF-438E-8FFF-7A906E834E3C}" srcOrd="0" destOrd="0" presId="urn:microsoft.com/office/officeart/2005/8/layout/hierarchy2"/>
    <dgm:cxn modelId="{FA508D64-7DE6-4E04-A41F-33B63C30B343}" type="presParOf" srcId="{7343E153-76C7-463D-9231-BF172C715164}" destId="{84CF0AD4-F587-4E52-8A08-63B766CB16DB}" srcOrd="0" destOrd="0" presId="urn:microsoft.com/office/officeart/2005/8/layout/hierarchy2"/>
    <dgm:cxn modelId="{AB80825F-8C18-4BEC-8E9B-6500CBCB93A3}" type="presParOf" srcId="{84CF0AD4-F587-4E52-8A08-63B766CB16DB}" destId="{FA923BC0-7EFF-438E-8FFF-7A906E834E3C}" srcOrd="0" destOrd="0" presId="urn:microsoft.com/office/officeart/2005/8/layout/hierarchy2"/>
    <dgm:cxn modelId="{30FD12FE-C0A8-49E8-9706-1F2F3AFDDBA7}" type="presParOf" srcId="{84CF0AD4-F587-4E52-8A08-63B766CB16DB}" destId="{9A25608A-92AA-4AF5-BCCE-C1DC56379616}" srcOrd="1" destOrd="0" presId="urn:microsoft.com/office/officeart/2005/8/layout/hierarchy2"/>
    <dgm:cxn modelId="{87779F57-EB89-45F0-B944-20D7D9A850AE}" type="presParOf" srcId="{9A25608A-92AA-4AF5-BCCE-C1DC56379616}" destId="{552CD93A-6236-494C-A40B-6456D1DD3BA1}" srcOrd="0" destOrd="0" presId="urn:microsoft.com/office/officeart/2005/8/layout/hierarchy2"/>
    <dgm:cxn modelId="{39D8D474-2B67-4011-B8A8-3B8D06C77E4E}" type="presParOf" srcId="{552CD93A-6236-494C-A40B-6456D1DD3BA1}" destId="{6E44CC6D-0990-42F4-B06F-9C69860F4682}" srcOrd="0" destOrd="0" presId="urn:microsoft.com/office/officeart/2005/8/layout/hierarchy2"/>
    <dgm:cxn modelId="{62CD16D9-F8FB-4612-AA7F-0AA93F3DF6E3}" type="presParOf" srcId="{9A25608A-92AA-4AF5-BCCE-C1DC56379616}" destId="{2CB09B4D-CC13-49B5-80C9-D84CA08CE063}" srcOrd="1" destOrd="0" presId="urn:microsoft.com/office/officeart/2005/8/layout/hierarchy2"/>
    <dgm:cxn modelId="{56382867-E103-401F-B74A-0EC7C7D00ECC}" type="presParOf" srcId="{2CB09B4D-CC13-49B5-80C9-D84CA08CE063}" destId="{C7ABF93C-B0C2-44DE-B733-8DF5890A82E6}" srcOrd="0" destOrd="0" presId="urn:microsoft.com/office/officeart/2005/8/layout/hierarchy2"/>
    <dgm:cxn modelId="{4B151B86-22E5-4BC2-AC15-E27A9722509B}" type="presParOf" srcId="{2CB09B4D-CC13-49B5-80C9-D84CA08CE063}" destId="{EBAD377B-8FA1-4B74-A864-FC38965D0843}" srcOrd="1" destOrd="0" presId="urn:microsoft.com/office/officeart/2005/8/layout/hierarchy2"/>
    <dgm:cxn modelId="{411BBA31-02F9-4BCF-A49A-779FD53C1489}" type="presParOf" srcId="{EBAD377B-8FA1-4B74-A864-FC38965D0843}" destId="{4EA94968-6340-4515-9C6F-C418B7392852}" srcOrd="0" destOrd="0" presId="urn:microsoft.com/office/officeart/2005/8/layout/hierarchy2"/>
    <dgm:cxn modelId="{9BA4AAC4-A08C-4A2D-A687-7610BD3D34BF}" type="presParOf" srcId="{4EA94968-6340-4515-9C6F-C418B7392852}" destId="{00F87D99-25A5-442E-BADB-0D2DAB64640F}" srcOrd="0" destOrd="0" presId="urn:microsoft.com/office/officeart/2005/8/layout/hierarchy2"/>
    <dgm:cxn modelId="{6E57029D-4F7F-4A74-B8CC-7703CC09765D}" type="presParOf" srcId="{EBAD377B-8FA1-4B74-A864-FC38965D0843}" destId="{0BDD14B2-0CDA-4B19-9A47-DC054194A81E}" srcOrd="1" destOrd="0" presId="urn:microsoft.com/office/officeart/2005/8/layout/hierarchy2"/>
    <dgm:cxn modelId="{0B01511D-A079-474C-B600-6297EDC570C6}" type="presParOf" srcId="{0BDD14B2-0CDA-4B19-9A47-DC054194A81E}" destId="{CCAD4A12-D64D-408B-8BEE-4A322516B0FA}" srcOrd="0" destOrd="0" presId="urn:microsoft.com/office/officeart/2005/8/layout/hierarchy2"/>
    <dgm:cxn modelId="{9740359E-18CB-4C9E-B4A5-18C20537906A}" type="presParOf" srcId="{0BDD14B2-0CDA-4B19-9A47-DC054194A81E}" destId="{2902187E-B6F2-431D-914E-F64358895E04}" srcOrd="1" destOrd="0" presId="urn:microsoft.com/office/officeart/2005/8/layout/hierarchy2"/>
    <dgm:cxn modelId="{E03A34E7-1CAC-4DC1-8EBF-64F1B8657A3B}" type="presParOf" srcId="{EBAD377B-8FA1-4B74-A864-FC38965D0843}" destId="{F699E334-7A43-437A-B86E-C87EE95FBE4F}" srcOrd="2" destOrd="0" presId="urn:microsoft.com/office/officeart/2005/8/layout/hierarchy2"/>
    <dgm:cxn modelId="{69CFAEBD-FA09-4516-993C-0DCC9277F559}" type="presParOf" srcId="{F699E334-7A43-437A-B86E-C87EE95FBE4F}" destId="{59278217-878D-47BE-9FB6-06215591A22F}" srcOrd="0" destOrd="0" presId="urn:microsoft.com/office/officeart/2005/8/layout/hierarchy2"/>
    <dgm:cxn modelId="{4037D4B1-208E-42A9-9975-7017F0FE650F}" type="presParOf" srcId="{EBAD377B-8FA1-4B74-A864-FC38965D0843}" destId="{91DDEABB-1F77-43CA-8153-24A0A2DEF745}" srcOrd="3" destOrd="0" presId="urn:microsoft.com/office/officeart/2005/8/layout/hierarchy2"/>
    <dgm:cxn modelId="{21962998-ABD9-4C2B-B59F-712BCDA92CFE}" type="presParOf" srcId="{91DDEABB-1F77-43CA-8153-24A0A2DEF745}" destId="{20D60A95-6C77-461C-AC4C-52A2D42C3E2F}" srcOrd="0" destOrd="0" presId="urn:microsoft.com/office/officeart/2005/8/layout/hierarchy2"/>
    <dgm:cxn modelId="{45A8138C-F738-4433-A20A-243F89E5B3AE}" type="presParOf" srcId="{91DDEABB-1F77-43CA-8153-24A0A2DEF745}" destId="{4BEC2420-3B97-441A-97EF-B27D6CB79E3C}" srcOrd="1" destOrd="0" presId="urn:microsoft.com/office/officeart/2005/8/layout/hierarchy2"/>
    <dgm:cxn modelId="{29E0A486-8B79-46F4-853E-AA2FA445D5CE}" type="presParOf" srcId="{EBAD377B-8FA1-4B74-A864-FC38965D0843}" destId="{98D2B6F4-CAC8-48A9-9929-510F70F69D2E}" srcOrd="4" destOrd="0" presId="urn:microsoft.com/office/officeart/2005/8/layout/hierarchy2"/>
    <dgm:cxn modelId="{FF24E68B-F47C-4731-AB89-EEB0C618966C}" type="presParOf" srcId="{98D2B6F4-CAC8-48A9-9929-510F70F69D2E}" destId="{8499F0AF-3B7D-4658-9B3E-7C0F18E79EFB}" srcOrd="0" destOrd="0" presId="urn:microsoft.com/office/officeart/2005/8/layout/hierarchy2"/>
    <dgm:cxn modelId="{FE9F55D6-9CCA-4157-9212-497F0758E611}" type="presParOf" srcId="{EBAD377B-8FA1-4B74-A864-FC38965D0843}" destId="{1C575D3A-3F67-44E2-9FD5-4F6CFD29598E}" srcOrd="5" destOrd="0" presId="urn:microsoft.com/office/officeart/2005/8/layout/hierarchy2"/>
    <dgm:cxn modelId="{FF14599C-FA07-40CD-8B87-1BDD5E61299F}" type="presParOf" srcId="{1C575D3A-3F67-44E2-9FD5-4F6CFD29598E}" destId="{1212351E-70DE-436D-9FBA-DE9A712CEFD4}" srcOrd="0" destOrd="0" presId="urn:microsoft.com/office/officeart/2005/8/layout/hierarchy2"/>
    <dgm:cxn modelId="{D2B892F4-4442-468A-BAE3-71D25F59D634}" type="presParOf" srcId="{1C575D3A-3F67-44E2-9FD5-4F6CFD29598E}" destId="{C656A296-B668-4269-8B97-87A875A29FE4}" srcOrd="1" destOrd="0" presId="urn:microsoft.com/office/officeart/2005/8/layout/hierarchy2"/>
    <dgm:cxn modelId="{CADB9170-CA09-4C8F-8D1E-BF05792EC2F6}" type="presParOf" srcId="{9A25608A-92AA-4AF5-BCCE-C1DC56379616}" destId="{270F00AB-4A9B-4373-A465-431B5036238B}" srcOrd="2" destOrd="0" presId="urn:microsoft.com/office/officeart/2005/8/layout/hierarchy2"/>
    <dgm:cxn modelId="{CFEB1A78-07F2-47C8-9C8C-CF81673AFAF2}" type="presParOf" srcId="{270F00AB-4A9B-4373-A465-431B5036238B}" destId="{80CACDA2-B691-41AD-B57F-018AE5A52D8E}" srcOrd="0" destOrd="0" presId="urn:microsoft.com/office/officeart/2005/8/layout/hierarchy2"/>
    <dgm:cxn modelId="{95BD13F3-AF86-44AC-B861-B668A0BFF781}" type="presParOf" srcId="{9A25608A-92AA-4AF5-BCCE-C1DC56379616}" destId="{99F41A92-FFFA-4F11-B952-F596F294BB47}" srcOrd="3" destOrd="0" presId="urn:microsoft.com/office/officeart/2005/8/layout/hierarchy2"/>
    <dgm:cxn modelId="{DFC6B92B-1C49-40E0-8FC7-AD7F5C573E8B}" type="presParOf" srcId="{99F41A92-FFFA-4F11-B952-F596F294BB47}" destId="{42FEB32F-033C-4A50-B895-566FF7401568}" srcOrd="0" destOrd="0" presId="urn:microsoft.com/office/officeart/2005/8/layout/hierarchy2"/>
    <dgm:cxn modelId="{17FA9F20-C1AF-47DF-BB0A-8E666B3E3BEA}" type="presParOf" srcId="{99F41A92-FFFA-4F11-B952-F596F294BB47}" destId="{7926A5DA-94CA-4D48-8887-4989DED4C819}" srcOrd="1" destOrd="0" presId="urn:microsoft.com/office/officeart/2005/8/layout/hierarchy2"/>
    <dgm:cxn modelId="{F9A08509-9A10-4C92-96AB-BC02DCD1BF03}" type="presParOf" srcId="{7926A5DA-94CA-4D48-8887-4989DED4C819}" destId="{87ED3FDB-9BE9-4713-9040-A813DC5E7596}" srcOrd="0" destOrd="0" presId="urn:microsoft.com/office/officeart/2005/8/layout/hierarchy2"/>
    <dgm:cxn modelId="{BCA0174C-0ED8-4708-BF1A-93077F98F5E9}" type="presParOf" srcId="{87ED3FDB-9BE9-4713-9040-A813DC5E7596}" destId="{1692C49B-82AD-4AA6-AC21-B691B95EE330}" srcOrd="0" destOrd="0" presId="urn:microsoft.com/office/officeart/2005/8/layout/hierarchy2"/>
    <dgm:cxn modelId="{68B6C3E5-96C7-4071-9BA1-72485413374F}" type="presParOf" srcId="{7926A5DA-94CA-4D48-8887-4989DED4C819}" destId="{08863BC2-C9E2-48E9-A810-9F1A64DF6750}" srcOrd="1" destOrd="0" presId="urn:microsoft.com/office/officeart/2005/8/layout/hierarchy2"/>
    <dgm:cxn modelId="{FABEC022-BCFD-497F-B61D-0431A953F53C}" type="presParOf" srcId="{08863BC2-C9E2-48E9-A810-9F1A64DF6750}" destId="{E0057681-7C02-41F5-9280-390B6624D452}" srcOrd="0" destOrd="0" presId="urn:microsoft.com/office/officeart/2005/8/layout/hierarchy2"/>
    <dgm:cxn modelId="{922D4BC1-1AA6-4F5C-A374-B34C59B19C2B}" type="presParOf" srcId="{08863BC2-C9E2-48E9-A810-9F1A64DF6750}" destId="{F8CA6C22-EBFC-4999-9035-5C88910CC5E9}" srcOrd="1" destOrd="0" presId="urn:microsoft.com/office/officeart/2005/8/layout/hierarchy2"/>
    <dgm:cxn modelId="{DEE40D1D-6104-48E6-9276-27E500DE3849}" type="presParOf" srcId="{9A25608A-92AA-4AF5-BCCE-C1DC56379616}" destId="{2004A37D-6919-4FFD-BA57-D9200B337558}" srcOrd="4" destOrd="0" presId="urn:microsoft.com/office/officeart/2005/8/layout/hierarchy2"/>
    <dgm:cxn modelId="{F41471EA-4142-483E-8FC0-989778B3C37F}" type="presParOf" srcId="{2004A37D-6919-4FFD-BA57-D9200B337558}" destId="{E78AEE78-E83A-49DE-9AE6-58BD1F9285CC}" srcOrd="0" destOrd="0" presId="urn:microsoft.com/office/officeart/2005/8/layout/hierarchy2"/>
    <dgm:cxn modelId="{920DED66-A53A-4D27-A779-F1EB4D04AEA6}" type="presParOf" srcId="{9A25608A-92AA-4AF5-BCCE-C1DC56379616}" destId="{BC2F6856-FF96-4C9B-A218-7459B753E0C7}" srcOrd="5" destOrd="0" presId="urn:microsoft.com/office/officeart/2005/8/layout/hierarchy2"/>
    <dgm:cxn modelId="{0B4C5F57-7120-4B29-8813-6BDA7204BCA0}" type="presParOf" srcId="{BC2F6856-FF96-4C9B-A218-7459B753E0C7}" destId="{EF284909-FE36-4998-B2B2-7016202C9495}" srcOrd="0" destOrd="0" presId="urn:microsoft.com/office/officeart/2005/8/layout/hierarchy2"/>
    <dgm:cxn modelId="{1DF0D85C-D687-474B-89AA-C169345C0DD7}" type="presParOf" srcId="{BC2F6856-FF96-4C9B-A218-7459B753E0C7}" destId="{212B65C0-C109-4FB4-93C4-C884BBAA0C4D}" srcOrd="1" destOrd="0" presId="urn:microsoft.com/office/officeart/2005/8/layout/hierarchy2"/>
    <dgm:cxn modelId="{972D9820-ABC8-4693-A5FB-99459E72447F}" type="presParOf" srcId="{9A25608A-92AA-4AF5-BCCE-C1DC56379616}" destId="{9F9121D2-B318-4093-A38F-2760C50346AA}" srcOrd="6" destOrd="0" presId="urn:microsoft.com/office/officeart/2005/8/layout/hierarchy2"/>
    <dgm:cxn modelId="{B4FBB179-B848-45DF-AE35-3EAD037D0008}" type="presParOf" srcId="{9F9121D2-B318-4093-A38F-2760C50346AA}" destId="{213C28B5-A66A-43A1-B079-DFC021419FA2}" srcOrd="0" destOrd="0" presId="urn:microsoft.com/office/officeart/2005/8/layout/hierarchy2"/>
    <dgm:cxn modelId="{577B7C4E-9EDF-454B-BB22-38CE4F70C401}" type="presParOf" srcId="{9A25608A-92AA-4AF5-BCCE-C1DC56379616}" destId="{5450A299-5C7E-484E-8621-B2FC34A7A48B}" srcOrd="7" destOrd="0" presId="urn:microsoft.com/office/officeart/2005/8/layout/hierarchy2"/>
    <dgm:cxn modelId="{ED51A8A4-7439-47E7-9E7F-446F45A51733}" type="presParOf" srcId="{5450A299-5C7E-484E-8621-B2FC34A7A48B}" destId="{64766632-C6B1-4B0A-AD0A-FDD252FEBE66}" srcOrd="0" destOrd="0" presId="urn:microsoft.com/office/officeart/2005/8/layout/hierarchy2"/>
    <dgm:cxn modelId="{1D2C9A11-9233-4042-8A46-B96CA5806608}" type="presParOf" srcId="{5450A299-5C7E-484E-8621-B2FC34A7A48B}" destId="{12613209-1AE7-4F7F-83C2-CADEBF867071}" srcOrd="1" destOrd="0" presId="urn:microsoft.com/office/officeart/2005/8/layout/hierarchy2"/>
    <dgm:cxn modelId="{210591D1-655E-439F-A36F-F5A8D7377D2B}" type="presParOf" srcId="{9A25608A-92AA-4AF5-BCCE-C1DC56379616}" destId="{740C3CC5-BB84-43A6-BCCF-FF92BF33DEE9}" srcOrd="8" destOrd="0" presId="urn:microsoft.com/office/officeart/2005/8/layout/hierarchy2"/>
    <dgm:cxn modelId="{43D1E225-D77C-4F94-A6E0-78ED768F3796}" type="presParOf" srcId="{740C3CC5-BB84-43A6-BCCF-FF92BF33DEE9}" destId="{A5470FEE-18BF-4820-8450-041F9AA67AFF}" srcOrd="0" destOrd="0" presId="urn:microsoft.com/office/officeart/2005/8/layout/hierarchy2"/>
    <dgm:cxn modelId="{51E11285-4D86-4B60-AF95-F09C2DB4346F}" type="presParOf" srcId="{9A25608A-92AA-4AF5-BCCE-C1DC56379616}" destId="{3514CE14-DB76-4591-B08B-8E73ECD9BA44}" srcOrd="9" destOrd="0" presId="urn:microsoft.com/office/officeart/2005/8/layout/hierarchy2"/>
    <dgm:cxn modelId="{C85A80B6-C089-47E0-865B-86CE383D63D8}" type="presParOf" srcId="{3514CE14-DB76-4591-B08B-8E73ECD9BA44}" destId="{3AB3C62F-F3B0-46B7-B2FD-EDA693958CFD}" srcOrd="0" destOrd="0" presId="urn:microsoft.com/office/officeart/2005/8/layout/hierarchy2"/>
    <dgm:cxn modelId="{757E02D6-F1DE-455A-A8EE-2C27390AE57B}" type="presParOf" srcId="{3514CE14-DB76-4591-B08B-8E73ECD9BA44}" destId="{BF3EEEDE-4DF9-4331-A1BC-677AD16E0CAD}" srcOrd="1" destOrd="0" presId="urn:microsoft.com/office/officeart/2005/8/layout/hierarchy2"/>
    <dgm:cxn modelId="{231665BA-7B40-4EB3-9621-CAC70D215086}" type="presParOf" srcId="{BF3EEEDE-4DF9-4331-A1BC-677AD16E0CAD}" destId="{9C7A815B-1326-46CB-8EB2-3463B90A7A3A}" srcOrd="0" destOrd="0" presId="urn:microsoft.com/office/officeart/2005/8/layout/hierarchy2"/>
    <dgm:cxn modelId="{C6BD877B-ECF5-45BD-9750-671C30DD3198}" type="presParOf" srcId="{9C7A815B-1326-46CB-8EB2-3463B90A7A3A}" destId="{88B93FC8-73DA-4A64-BB2E-C4D749B65D12}" srcOrd="0" destOrd="0" presId="urn:microsoft.com/office/officeart/2005/8/layout/hierarchy2"/>
    <dgm:cxn modelId="{87003332-F3C2-49DA-9B68-DCE7A9A3223D}" type="presParOf" srcId="{BF3EEEDE-4DF9-4331-A1BC-677AD16E0CAD}" destId="{E57EC8D9-3D7B-4298-B6C0-7B0E6E6E0028}" srcOrd="1" destOrd="0" presId="urn:microsoft.com/office/officeart/2005/8/layout/hierarchy2"/>
    <dgm:cxn modelId="{0F19F0D5-0D2A-4E4D-B8A7-6CB0E53941E8}" type="presParOf" srcId="{E57EC8D9-3D7B-4298-B6C0-7B0E6E6E0028}" destId="{1851D95F-6B38-4C7E-9A45-F77F7FB2DBDA}" srcOrd="0" destOrd="0" presId="urn:microsoft.com/office/officeart/2005/8/layout/hierarchy2"/>
    <dgm:cxn modelId="{75E16851-FDF1-49DC-872F-2219170A3D2C}" type="presParOf" srcId="{E57EC8D9-3D7B-4298-B6C0-7B0E6E6E0028}" destId="{FC38A7F5-5BA4-49BE-8596-85FC1E7FD20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6DC97D-5D83-40B9-8FC9-84D1578D3C69}" type="doc">
      <dgm:prSet loTypeId="urn:microsoft.com/office/officeart/2005/8/layout/bProcess2" loCatId="process" qsTypeId="urn:microsoft.com/office/officeart/2005/8/quickstyle/simple1" qsCatId="simple" csTypeId="urn:microsoft.com/office/officeart/2005/8/colors/colorful4" csCatId="colorful" phldr="1"/>
      <dgm:spPr/>
    </dgm:pt>
    <dgm:pt modelId="{9B29977F-C11C-4114-BF53-EE750FF3978F}">
      <dgm:prSet phldrT="[文本]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63500"/>
        </a:effectLst>
      </dgm:spPr>
      <dgm:t>
        <a:bodyPr/>
        <a:lstStyle/>
        <a:p>
          <a:r>
            <a:rPr lang="zh-CN" altLang="en-US" b="1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柱子编码</a:t>
          </a:r>
          <a:endParaRPr lang="zh-CN" altLang="en-US" b="1" dirty="0">
            <a:latin typeface="方正毡笔黑简体" panose="03000509000000000000" pitchFamily="65" charset="-122"/>
            <a:ea typeface="方正毡笔黑简体" panose="03000509000000000000" pitchFamily="65" charset="-122"/>
          </a:endParaRPr>
        </a:p>
      </dgm:t>
    </dgm:pt>
    <dgm:pt modelId="{C7FEC755-A6F7-4D71-856D-06416F9DE794}" type="parTrans" cxnId="{992AE15F-7CAA-4C99-B34A-A0FE8C04931D}">
      <dgm:prSet/>
      <dgm:spPr/>
      <dgm:t>
        <a:bodyPr/>
        <a:lstStyle/>
        <a:p>
          <a:endParaRPr lang="zh-CN" altLang="en-US"/>
        </a:p>
      </dgm:t>
    </dgm:pt>
    <dgm:pt modelId="{16C2E587-2C24-48C5-8BD7-F63A52B42DF3}" type="sibTrans" cxnId="{992AE15F-7CAA-4C99-B34A-A0FE8C04931D}">
      <dgm:prSet/>
      <dgm:spPr/>
      <dgm:t>
        <a:bodyPr/>
        <a:lstStyle/>
        <a:p>
          <a:endParaRPr lang="zh-CN" altLang="en-US"/>
        </a:p>
      </dgm:t>
    </dgm:pt>
    <dgm:pt modelId="{90E0FC07-EEF6-4447-959C-0A25C9EE6907}">
      <dgm:prSet phldrT="[文本]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63500"/>
        </a:effectLst>
      </dgm:spPr>
      <dgm:t>
        <a:bodyPr/>
        <a:lstStyle/>
        <a:p>
          <a:r>
            <a:rPr lang="zh-CN" altLang="en-US" b="1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鸟过柱子分数加一</a:t>
          </a:r>
          <a:endParaRPr lang="zh-CN" altLang="en-US" b="1" dirty="0">
            <a:latin typeface="Kristen ITC" panose="03050502040202030202" pitchFamily="66" charset="0"/>
          </a:endParaRPr>
        </a:p>
      </dgm:t>
    </dgm:pt>
    <dgm:pt modelId="{1DA6223C-2A33-4E7E-A12E-2B0B302CD688}" type="parTrans" cxnId="{5527D806-1964-4647-8F81-74F6EAE778E5}">
      <dgm:prSet/>
      <dgm:spPr/>
      <dgm:t>
        <a:bodyPr/>
        <a:lstStyle/>
        <a:p>
          <a:endParaRPr lang="zh-CN" altLang="en-US"/>
        </a:p>
      </dgm:t>
    </dgm:pt>
    <dgm:pt modelId="{5A06232A-06E9-4204-96E4-C9BE9915762B}" type="sibTrans" cxnId="{5527D806-1964-4647-8F81-74F6EAE778E5}">
      <dgm:prSet/>
      <dgm:spPr/>
      <dgm:t>
        <a:bodyPr/>
        <a:lstStyle/>
        <a:p>
          <a:endParaRPr lang="zh-CN" altLang="en-US"/>
        </a:p>
      </dgm:t>
    </dgm:pt>
    <dgm:pt modelId="{F3A088A5-3E46-4801-B762-E0079E25E5A6}">
      <dgm:prSet phldrT="[文本]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63500"/>
        </a:effectLst>
      </dgm:spPr>
      <dgm:t>
        <a:bodyPr/>
        <a:lstStyle/>
        <a:p>
          <a:r>
            <a:rPr lang="zh-CN" altLang="en-US" b="1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分数图片</a:t>
          </a:r>
          <a:r>
            <a:rPr lang="en-US" altLang="zh-CN" b="1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list</a:t>
          </a:r>
          <a:endParaRPr lang="zh-CN" altLang="en-US" b="1" dirty="0">
            <a:latin typeface="Kristen ITC" panose="03050502040202030202" pitchFamily="66" charset="0"/>
          </a:endParaRPr>
        </a:p>
      </dgm:t>
    </dgm:pt>
    <dgm:pt modelId="{EDEF5AE0-4E67-432A-A979-643E803DA48E}" type="parTrans" cxnId="{5B28759C-ACA5-4C8F-85B6-4C55D5A71F9C}">
      <dgm:prSet/>
      <dgm:spPr/>
      <dgm:t>
        <a:bodyPr/>
        <a:lstStyle/>
        <a:p>
          <a:endParaRPr lang="zh-CN" altLang="en-US"/>
        </a:p>
      </dgm:t>
    </dgm:pt>
    <dgm:pt modelId="{23EF4CD3-D595-4322-91F9-BBC599221C34}" type="sibTrans" cxnId="{5B28759C-ACA5-4C8F-85B6-4C55D5A71F9C}">
      <dgm:prSet/>
      <dgm:spPr/>
      <dgm:t>
        <a:bodyPr/>
        <a:lstStyle/>
        <a:p>
          <a:endParaRPr lang="zh-CN" altLang="en-US"/>
        </a:p>
      </dgm:t>
    </dgm:pt>
    <dgm:pt modelId="{5619D219-7451-4B7A-8BED-2639C069062A}">
      <dgm:prSet phldrT="[文本]"/>
      <dgm:spPr>
        <a:solidFill>
          <a:srgbClr val="00B0F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63500"/>
        </a:effectLst>
      </dgm:spPr>
      <dgm:t>
        <a:bodyPr/>
        <a:lstStyle/>
        <a:p>
          <a:r>
            <a:rPr lang="zh-CN" altLang="en-US" b="1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接收分数</a:t>
          </a:r>
          <a:endParaRPr lang="zh-CN" altLang="en-US" b="1" dirty="0">
            <a:latin typeface="方正毡笔黑简体" panose="03000509000000000000" pitchFamily="65" charset="-122"/>
            <a:ea typeface="方正毡笔黑简体" panose="03000509000000000000" pitchFamily="65" charset="-122"/>
          </a:endParaRPr>
        </a:p>
      </dgm:t>
    </dgm:pt>
    <dgm:pt modelId="{F96CDFC2-6CE9-464D-A7FC-A96499D38D53}" type="parTrans" cxnId="{D4944AB7-CB34-4371-86DC-6DEB47D575C9}">
      <dgm:prSet/>
      <dgm:spPr/>
      <dgm:t>
        <a:bodyPr/>
        <a:lstStyle/>
        <a:p>
          <a:endParaRPr lang="zh-CN" altLang="en-US"/>
        </a:p>
      </dgm:t>
    </dgm:pt>
    <dgm:pt modelId="{26496414-166A-434F-949A-E622FE01EA1C}" type="sibTrans" cxnId="{D4944AB7-CB34-4371-86DC-6DEB47D575C9}">
      <dgm:prSet/>
      <dgm:spPr/>
      <dgm:t>
        <a:bodyPr/>
        <a:lstStyle/>
        <a:p>
          <a:endParaRPr lang="zh-CN" altLang="en-US"/>
        </a:p>
      </dgm:t>
    </dgm:pt>
    <dgm:pt modelId="{BBF7E0A3-5CE9-47E8-A0E9-643BACC232E7}">
      <dgm:prSet phldrT="[文本]"/>
      <dgm:spPr>
        <a:solidFill>
          <a:srgbClr val="AC1AE6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63500"/>
        </a:effectLst>
      </dgm:spPr>
      <dgm:t>
        <a:bodyPr/>
        <a:lstStyle/>
        <a:p>
          <a:r>
            <a:rPr lang="zh-CN" altLang="en-US" b="1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根据分数在</a:t>
          </a:r>
          <a:r>
            <a:rPr lang="en-US" altLang="zh-CN" b="1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list</a:t>
          </a:r>
          <a:r>
            <a:rPr lang="zh-CN" altLang="en-US" b="1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中寻找图片</a:t>
          </a:r>
          <a:endParaRPr lang="zh-CN" altLang="en-US" b="1" dirty="0">
            <a:latin typeface="方正毡笔黑简体" panose="03000509000000000000" pitchFamily="65" charset="-122"/>
            <a:ea typeface="方正毡笔黑简体" panose="03000509000000000000" pitchFamily="65" charset="-122"/>
          </a:endParaRPr>
        </a:p>
      </dgm:t>
    </dgm:pt>
    <dgm:pt modelId="{9E5EBE9A-700A-4913-BDBC-0C06964BE934}" type="parTrans" cxnId="{B3639EB5-08BB-4AAE-8D95-83B77D8D892D}">
      <dgm:prSet/>
      <dgm:spPr/>
      <dgm:t>
        <a:bodyPr/>
        <a:lstStyle/>
        <a:p>
          <a:endParaRPr lang="zh-CN" altLang="en-US"/>
        </a:p>
      </dgm:t>
    </dgm:pt>
    <dgm:pt modelId="{2AC32ABD-3018-4996-9EAD-7A39ABF660E4}" type="sibTrans" cxnId="{B3639EB5-08BB-4AAE-8D95-83B77D8D892D}">
      <dgm:prSet/>
      <dgm:spPr/>
      <dgm:t>
        <a:bodyPr/>
        <a:lstStyle/>
        <a:p>
          <a:endParaRPr lang="zh-CN" altLang="en-US"/>
        </a:p>
      </dgm:t>
    </dgm:pt>
    <dgm:pt modelId="{8381BC00-C851-4B99-9776-B4F305166F82}">
      <dgm:prSet phldrT="[文本]"/>
      <dgm:spPr>
        <a:solidFill>
          <a:srgbClr val="AC1AE6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63500"/>
        </a:effectLst>
      </dgm:spPr>
      <dgm:t>
        <a:bodyPr/>
        <a:lstStyle/>
        <a:p>
          <a:r>
            <a:rPr lang="zh-CN" altLang="en-US" b="1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显示分数</a:t>
          </a:r>
          <a:endParaRPr lang="zh-CN" altLang="en-US" b="1" dirty="0">
            <a:latin typeface="方正毡笔黑简体" panose="03000509000000000000" pitchFamily="65" charset="-122"/>
            <a:ea typeface="方正毡笔黑简体" panose="03000509000000000000" pitchFamily="65" charset="-122"/>
          </a:endParaRPr>
        </a:p>
      </dgm:t>
    </dgm:pt>
    <dgm:pt modelId="{DF0F59BB-0161-4478-8309-28719381B741}" type="parTrans" cxnId="{C5EC2F18-19FF-48AA-A998-C1D723EC6A78}">
      <dgm:prSet/>
      <dgm:spPr/>
      <dgm:t>
        <a:bodyPr/>
        <a:lstStyle/>
        <a:p>
          <a:endParaRPr lang="zh-CN" altLang="en-US"/>
        </a:p>
      </dgm:t>
    </dgm:pt>
    <dgm:pt modelId="{36A27686-62B4-48B9-BE82-9C9BA4EDDAEC}" type="sibTrans" cxnId="{C5EC2F18-19FF-48AA-A998-C1D723EC6A78}">
      <dgm:prSet/>
      <dgm:spPr/>
      <dgm:t>
        <a:bodyPr/>
        <a:lstStyle/>
        <a:p>
          <a:endParaRPr lang="zh-CN" altLang="en-US"/>
        </a:p>
      </dgm:t>
    </dgm:pt>
    <dgm:pt modelId="{25C1BE0B-CE4D-4D2C-8D6D-4E98966DB8E9}" type="pres">
      <dgm:prSet presAssocID="{7B6DC97D-5D83-40B9-8FC9-84D1578D3C69}" presName="diagram" presStyleCnt="0">
        <dgm:presLayoutVars>
          <dgm:dir/>
          <dgm:resizeHandles/>
        </dgm:presLayoutVars>
      </dgm:prSet>
      <dgm:spPr/>
    </dgm:pt>
    <dgm:pt modelId="{E346A515-2BD5-41A3-A073-A0702E7C1F4C}" type="pres">
      <dgm:prSet presAssocID="{9B29977F-C11C-4114-BF53-EE750FF3978F}" presName="firstNode" presStyleLbl="node1" presStyleIdx="0" presStyleCnt="6" custLinFactNeighborX="-7081" custLinFactNeighborY="-47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49C24D-F8EA-412E-B406-CEF4C9112FF9}" type="pres">
      <dgm:prSet presAssocID="{16C2E587-2C24-48C5-8BD7-F63A52B42DF3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FEF309E1-9C75-47C5-B879-071D0BB214D3}" type="pres">
      <dgm:prSet presAssocID="{90E0FC07-EEF6-4447-959C-0A25C9EE6907}" presName="middleNode" presStyleCnt="0"/>
      <dgm:spPr/>
    </dgm:pt>
    <dgm:pt modelId="{331B609E-7C4A-44DF-AB03-8E7238A377E4}" type="pres">
      <dgm:prSet presAssocID="{90E0FC07-EEF6-4447-959C-0A25C9EE6907}" presName="padding" presStyleLbl="node1" presStyleIdx="0" presStyleCnt="6"/>
      <dgm:spPr/>
    </dgm:pt>
    <dgm:pt modelId="{BF42D2A4-6AFC-464F-AC63-8DE750776E40}" type="pres">
      <dgm:prSet presAssocID="{90E0FC07-EEF6-4447-959C-0A25C9EE6907}" presName="shape" presStyleLbl="node1" presStyleIdx="1" presStyleCnt="6" custScaleX="146410" custScaleY="1464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75118A-B426-4D03-BE78-6163F3CF1BB8}" type="pres">
      <dgm:prSet presAssocID="{5A06232A-06E9-4204-96E4-C9BE9915762B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E6A30B68-9FFA-4B54-87DB-7EED47EA540E}" type="pres">
      <dgm:prSet presAssocID="{F3A088A5-3E46-4801-B762-E0079E25E5A6}" presName="middleNode" presStyleCnt="0"/>
      <dgm:spPr/>
    </dgm:pt>
    <dgm:pt modelId="{C66E8479-33AA-44C3-9704-F3298E2B519E}" type="pres">
      <dgm:prSet presAssocID="{F3A088A5-3E46-4801-B762-E0079E25E5A6}" presName="padding" presStyleLbl="node1" presStyleIdx="1" presStyleCnt="6"/>
      <dgm:spPr/>
    </dgm:pt>
    <dgm:pt modelId="{B8F7E615-F4C9-40C9-9FDB-ECBC326A41CD}" type="pres">
      <dgm:prSet presAssocID="{F3A088A5-3E46-4801-B762-E0079E25E5A6}" presName="shape" presStyleLbl="node1" presStyleIdx="2" presStyleCnt="6" custScaleX="146410" custScaleY="1464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C07FB3-E84C-401D-8051-9A4ABDE9F9E0}" type="pres">
      <dgm:prSet presAssocID="{23EF4CD3-D595-4322-91F9-BBC599221C34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EE437C65-53B4-4B05-B73B-1A2B146E40CF}" type="pres">
      <dgm:prSet presAssocID="{5619D219-7451-4B7A-8BED-2639C069062A}" presName="middleNode" presStyleCnt="0"/>
      <dgm:spPr/>
    </dgm:pt>
    <dgm:pt modelId="{782043A3-84E4-45F8-A66C-45D97F0447EC}" type="pres">
      <dgm:prSet presAssocID="{5619D219-7451-4B7A-8BED-2639C069062A}" presName="padding" presStyleLbl="node1" presStyleIdx="2" presStyleCnt="6"/>
      <dgm:spPr/>
    </dgm:pt>
    <dgm:pt modelId="{23FD2EE1-00BF-4902-82EE-DEBF710313BA}" type="pres">
      <dgm:prSet presAssocID="{5619D219-7451-4B7A-8BED-2639C069062A}" presName="shape" presStyleLbl="node1" presStyleIdx="3" presStyleCnt="6" custScaleX="146410" custScaleY="1464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5EC5F2-0EBF-4123-B470-5E65557A49DF}" type="pres">
      <dgm:prSet presAssocID="{26496414-166A-434F-949A-E622FE01EA1C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BAEFAEA6-2A40-43A4-A038-1CD6F2E271D9}" type="pres">
      <dgm:prSet presAssocID="{BBF7E0A3-5CE9-47E8-A0E9-643BACC232E7}" presName="middleNode" presStyleCnt="0"/>
      <dgm:spPr/>
    </dgm:pt>
    <dgm:pt modelId="{08C951C8-8E41-4FD6-BCE1-CC12404FA22A}" type="pres">
      <dgm:prSet presAssocID="{BBF7E0A3-5CE9-47E8-A0E9-643BACC232E7}" presName="padding" presStyleLbl="node1" presStyleIdx="3" presStyleCnt="6"/>
      <dgm:spPr/>
    </dgm:pt>
    <dgm:pt modelId="{172CC833-ACEB-4645-B02E-C231F14B3E7A}" type="pres">
      <dgm:prSet presAssocID="{BBF7E0A3-5CE9-47E8-A0E9-643BACC232E7}" presName="shape" presStyleLbl="node1" presStyleIdx="4" presStyleCnt="6" custScaleX="146410" custScaleY="1464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A43FD8-170D-40E8-B988-D8973BFC6AB9}" type="pres">
      <dgm:prSet presAssocID="{2AC32ABD-3018-4996-9EAD-7A39ABF660E4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D5F6AFB9-07FA-4195-B07B-79294D0DEA0A}" type="pres">
      <dgm:prSet presAssocID="{8381BC00-C851-4B99-9776-B4F305166F82}" presName="las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283113-D777-4565-8C15-CA62816260B7}" type="presOf" srcId="{90E0FC07-EEF6-4447-959C-0A25C9EE6907}" destId="{BF42D2A4-6AFC-464F-AC63-8DE750776E40}" srcOrd="0" destOrd="0" presId="urn:microsoft.com/office/officeart/2005/8/layout/bProcess2"/>
    <dgm:cxn modelId="{B6C5683F-6B15-4031-8DC8-D8CAB884201D}" type="presOf" srcId="{5A06232A-06E9-4204-96E4-C9BE9915762B}" destId="{DF75118A-B426-4D03-BE78-6163F3CF1BB8}" srcOrd="0" destOrd="0" presId="urn:microsoft.com/office/officeart/2005/8/layout/bProcess2"/>
    <dgm:cxn modelId="{D4944AB7-CB34-4371-86DC-6DEB47D575C9}" srcId="{7B6DC97D-5D83-40B9-8FC9-84D1578D3C69}" destId="{5619D219-7451-4B7A-8BED-2639C069062A}" srcOrd="3" destOrd="0" parTransId="{F96CDFC2-6CE9-464D-A7FC-A96499D38D53}" sibTransId="{26496414-166A-434F-949A-E622FE01EA1C}"/>
    <dgm:cxn modelId="{992AE15F-7CAA-4C99-B34A-A0FE8C04931D}" srcId="{7B6DC97D-5D83-40B9-8FC9-84D1578D3C69}" destId="{9B29977F-C11C-4114-BF53-EE750FF3978F}" srcOrd="0" destOrd="0" parTransId="{C7FEC755-A6F7-4D71-856D-06416F9DE794}" sibTransId="{16C2E587-2C24-48C5-8BD7-F63A52B42DF3}"/>
    <dgm:cxn modelId="{38C60036-DED6-4C71-BA39-B234FB111C08}" type="presOf" srcId="{9B29977F-C11C-4114-BF53-EE750FF3978F}" destId="{E346A515-2BD5-41A3-A073-A0702E7C1F4C}" srcOrd="0" destOrd="0" presId="urn:microsoft.com/office/officeart/2005/8/layout/bProcess2"/>
    <dgm:cxn modelId="{8D857CA9-EDAC-42CC-A16E-2C78E8C6E56A}" type="presOf" srcId="{5619D219-7451-4B7A-8BED-2639C069062A}" destId="{23FD2EE1-00BF-4902-82EE-DEBF710313BA}" srcOrd="0" destOrd="0" presId="urn:microsoft.com/office/officeart/2005/8/layout/bProcess2"/>
    <dgm:cxn modelId="{672FB71D-AFA7-4C2D-A209-89A202B728AC}" type="presOf" srcId="{F3A088A5-3E46-4801-B762-E0079E25E5A6}" destId="{B8F7E615-F4C9-40C9-9FDB-ECBC326A41CD}" srcOrd="0" destOrd="0" presId="urn:microsoft.com/office/officeart/2005/8/layout/bProcess2"/>
    <dgm:cxn modelId="{A27C076A-5E8A-4496-94CB-13F7B2435BB1}" type="presOf" srcId="{26496414-166A-434F-949A-E622FE01EA1C}" destId="{725EC5F2-0EBF-4123-B470-5E65557A49DF}" srcOrd="0" destOrd="0" presId="urn:microsoft.com/office/officeart/2005/8/layout/bProcess2"/>
    <dgm:cxn modelId="{DEC8B298-303C-4CC2-8C0F-C14B7763BC13}" type="presOf" srcId="{2AC32ABD-3018-4996-9EAD-7A39ABF660E4}" destId="{93A43FD8-170D-40E8-B988-D8973BFC6AB9}" srcOrd="0" destOrd="0" presId="urn:microsoft.com/office/officeart/2005/8/layout/bProcess2"/>
    <dgm:cxn modelId="{791A3E70-9998-4DC1-AF2F-FBF4D64BD043}" type="presOf" srcId="{16C2E587-2C24-48C5-8BD7-F63A52B42DF3}" destId="{DF49C24D-F8EA-412E-B406-CEF4C9112FF9}" srcOrd="0" destOrd="0" presId="urn:microsoft.com/office/officeart/2005/8/layout/bProcess2"/>
    <dgm:cxn modelId="{C5EC2F18-19FF-48AA-A998-C1D723EC6A78}" srcId="{7B6DC97D-5D83-40B9-8FC9-84D1578D3C69}" destId="{8381BC00-C851-4B99-9776-B4F305166F82}" srcOrd="5" destOrd="0" parTransId="{DF0F59BB-0161-4478-8309-28719381B741}" sibTransId="{36A27686-62B4-48B9-BE82-9C9BA4EDDAEC}"/>
    <dgm:cxn modelId="{623AA22D-DF14-4E36-990C-764FB8F04309}" type="presOf" srcId="{8381BC00-C851-4B99-9776-B4F305166F82}" destId="{D5F6AFB9-07FA-4195-B07B-79294D0DEA0A}" srcOrd="0" destOrd="0" presId="urn:microsoft.com/office/officeart/2005/8/layout/bProcess2"/>
    <dgm:cxn modelId="{06304B50-18F1-4388-8AA7-5602CFFAB8E5}" type="presOf" srcId="{23EF4CD3-D595-4322-91F9-BBC599221C34}" destId="{37C07FB3-E84C-401D-8051-9A4ABDE9F9E0}" srcOrd="0" destOrd="0" presId="urn:microsoft.com/office/officeart/2005/8/layout/bProcess2"/>
    <dgm:cxn modelId="{C4459117-49AA-4CFD-8DD8-9950B8544F00}" type="presOf" srcId="{7B6DC97D-5D83-40B9-8FC9-84D1578D3C69}" destId="{25C1BE0B-CE4D-4D2C-8D6D-4E98966DB8E9}" srcOrd="0" destOrd="0" presId="urn:microsoft.com/office/officeart/2005/8/layout/bProcess2"/>
    <dgm:cxn modelId="{B3639EB5-08BB-4AAE-8D95-83B77D8D892D}" srcId="{7B6DC97D-5D83-40B9-8FC9-84D1578D3C69}" destId="{BBF7E0A3-5CE9-47E8-A0E9-643BACC232E7}" srcOrd="4" destOrd="0" parTransId="{9E5EBE9A-700A-4913-BDBC-0C06964BE934}" sibTransId="{2AC32ABD-3018-4996-9EAD-7A39ABF660E4}"/>
    <dgm:cxn modelId="{E6CCBF6A-D163-4410-B094-C5E0B2808D27}" type="presOf" srcId="{BBF7E0A3-5CE9-47E8-A0E9-643BACC232E7}" destId="{172CC833-ACEB-4645-B02E-C231F14B3E7A}" srcOrd="0" destOrd="0" presId="urn:microsoft.com/office/officeart/2005/8/layout/bProcess2"/>
    <dgm:cxn modelId="{5527D806-1964-4647-8F81-74F6EAE778E5}" srcId="{7B6DC97D-5D83-40B9-8FC9-84D1578D3C69}" destId="{90E0FC07-EEF6-4447-959C-0A25C9EE6907}" srcOrd="1" destOrd="0" parTransId="{1DA6223C-2A33-4E7E-A12E-2B0B302CD688}" sibTransId="{5A06232A-06E9-4204-96E4-C9BE9915762B}"/>
    <dgm:cxn modelId="{5B28759C-ACA5-4C8F-85B6-4C55D5A71F9C}" srcId="{7B6DC97D-5D83-40B9-8FC9-84D1578D3C69}" destId="{F3A088A5-3E46-4801-B762-E0079E25E5A6}" srcOrd="2" destOrd="0" parTransId="{EDEF5AE0-4E67-432A-A979-643E803DA48E}" sibTransId="{23EF4CD3-D595-4322-91F9-BBC599221C34}"/>
    <dgm:cxn modelId="{5FD4D9F8-8E7F-4593-8965-FB77CCDE80DB}" type="presParOf" srcId="{25C1BE0B-CE4D-4D2C-8D6D-4E98966DB8E9}" destId="{E346A515-2BD5-41A3-A073-A0702E7C1F4C}" srcOrd="0" destOrd="0" presId="urn:microsoft.com/office/officeart/2005/8/layout/bProcess2"/>
    <dgm:cxn modelId="{59049893-43C0-461C-BCA3-38690C2CDC3A}" type="presParOf" srcId="{25C1BE0B-CE4D-4D2C-8D6D-4E98966DB8E9}" destId="{DF49C24D-F8EA-412E-B406-CEF4C9112FF9}" srcOrd="1" destOrd="0" presId="urn:microsoft.com/office/officeart/2005/8/layout/bProcess2"/>
    <dgm:cxn modelId="{BE7A4EB5-8850-4623-9842-650537332E5C}" type="presParOf" srcId="{25C1BE0B-CE4D-4D2C-8D6D-4E98966DB8E9}" destId="{FEF309E1-9C75-47C5-B879-071D0BB214D3}" srcOrd="2" destOrd="0" presId="urn:microsoft.com/office/officeart/2005/8/layout/bProcess2"/>
    <dgm:cxn modelId="{517BD6BB-65FA-4BE7-AB5C-FE02218AA83C}" type="presParOf" srcId="{FEF309E1-9C75-47C5-B879-071D0BB214D3}" destId="{331B609E-7C4A-44DF-AB03-8E7238A377E4}" srcOrd="0" destOrd="0" presId="urn:microsoft.com/office/officeart/2005/8/layout/bProcess2"/>
    <dgm:cxn modelId="{64BFA94F-83D0-4DCD-885F-C56FE4F56AD2}" type="presParOf" srcId="{FEF309E1-9C75-47C5-B879-071D0BB214D3}" destId="{BF42D2A4-6AFC-464F-AC63-8DE750776E40}" srcOrd="1" destOrd="0" presId="urn:microsoft.com/office/officeart/2005/8/layout/bProcess2"/>
    <dgm:cxn modelId="{ACB2F766-B943-4EED-9C6A-2EB6CABD1EE0}" type="presParOf" srcId="{25C1BE0B-CE4D-4D2C-8D6D-4E98966DB8E9}" destId="{DF75118A-B426-4D03-BE78-6163F3CF1BB8}" srcOrd="3" destOrd="0" presId="urn:microsoft.com/office/officeart/2005/8/layout/bProcess2"/>
    <dgm:cxn modelId="{DD8B6D06-2CD0-4F60-A4AE-26A8684D6EE3}" type="presParOf" srcId="{25C1BE0B-CE4D-4D2C-8D6D-4E98966DB8E9}" destId="{E6A30B68-9FFA-4B54-87DB-7EED47EA540E}" srcOrd="4" destOrd="0" presId="urn:microsoft.com/office/officeart/2005/8/layout/bProcess2"/>
    <dgm:cxn modelId="{546CB2DD-1A27-47C1-B750-ACA216384230}" type="presParOf" srcId="{E6A30B68-9FFA-4B54-87DB-7EED47EA540E}" destId="{C66E8479-33AA-44C3-9704-F3298E2B519E}" srcOrd="0" destOrd="0" presId="urn:microsoft.com/office/officeart/2005/8/layout/bProcess2"/>
    <dgm:cxn modelId="{6A1DA0CD-69CF-422E-9525-E8F18424BBD6}" type="presParOf" srcId="{E6A30B68-9FFA-4B54-87DB-7EED47EA540E}" destId="{B8F7E615-F4C9-40C9-9FDB-ECBC326A41CD}" srcOrd="1" destOrd="0" presId="urn:microsoft.com/office/officeart/2005/8/layout/bProcess2"/>
    <dgm:cxn modelId="{B4C0EDA9-75F6-420F-883D-1C0F24D3DD1D}" type="presParOf" srcId="{25C1BE0B-CE4D-4D2C-8D6D-4E98966DB8E9}" destId="{37C07FB3-E84C-401D-8051-9A4ABDE9F9E0}" srcOrd="5" destOrd="0" presId="urn:microsoft.com/office/officeart/2005/8/layout/bProcess2"/>
    <dgm:cxn modelId="{9F9A26AA-1DEF-413E-8053-62C0FD6465B0}" type="presParOf" srcId="{25C1BE0B-CE4D-4D2C-8D6D-4E98966DB8E9}" destId="{EE437C65-53B4-4B05-B73B-1A2B146E40CF}" srcOrd="6" destOrd="0" presId="urn:microsoft.com/office/officeart/2005/8/layout/bProcess2"/>
    <dgm:cxn modelId="{73CCB290-CBD8-44B0-9B74-C6A071CB64F9}" type="presParOf" srcId="{EE437C65-53B4-4B05-B73B-1A2B146E40CF}" destId="{782043A3-84E4-45F8-A66C-45D97F0447EC}" srcOrd="0" destOrd="0" presId="urn:microsoft.com/office/officeart/2005/8/layout/bProcess2"/>
    <dgm:cxn modelId="{4F790BF8-DFB6-410C-AB59-42C822B742D4}" type="presParOf" srcId="{EE437C65-53B4-4B05-B73B-1A2B146E40CF}" destId="{23FD2EE1-00BF-4902-82EE-DEBF710313BA}" srcOrd="1" destOrd="0" presId="urn:microsoft.com/office/officeart/2005/8/layout/bProcess2"/>
    <dgm:cxn modelId="{443D54E7-DC9C-4E91-AB02-4FCB7AE1D124}" type="presParOf" srcId="{25C1BE0B-CE4D-4D2C-8D6D-4E98966DB8E9}" destId="{725EC5F2-0EBF-4123-B470-5E65557A49DF}" srcOrd="7" destOrd="0" presId="urn:microsoft.com/office/officeart/2005/8/layout/bProcess2"/>
    <dgm:cxn modelId="{294AD31C-5002-40D9-B150-E77A92339F68}" type="presParOf" srcId="{25C1BE0B-CE4D-4D2C-8D6D-4E98966DB8E9}" destId="{BAEFAEA6-2A40-43A4-A038-1CD6F2E271D9}" srcOrd="8" destOrd="0" presId="urn:microsoft.com/office/officeart/2005/8/layout/bProcess2"/>
    <dgm:cxn modelId="{54F79C2A-CFBB-4314-9EAA-96FCED4E6191}" type="presParOf" srcId="{BAEFAEA6-2A40-43A4-A038-1CD6F2E271D9}" destId="{08C951C8-8E41-4FD6-BCE1-CC12404FA22A}" srcOrd="0" destOrd="0" presId="urn:microsoft.com/office/officeart/2005/8/layout/bProcess2"/>
    <dgm:cxn modelId="{53B0FBCB-FB2F-44CE-BB5B-037211244044}" type="presParOf" srcId="{BAEFAEA6-2A40-43A4-A038-1CD6F2E271D9}" destId="{172CC833-ACEB-4645-B02E-C231F14B3E7A}" srcOrd="1" destOrd="0" presId="urn:microsoft.com/office/officeart/2005/8/layout/bProcess2"/>
    <dgm:cxn modelId="{57538798-F341-462C-99DD-16809AC48A21}" type="presParOf" srcId="{25C1BE0B-CE4D-4D2C-8D6D-4E98966DB8E9}" destId="{93A43FD8-170D-40E8-B988-D8973BFC6AB9}" srcOrd="9" destOrd="0" presId="urn:microsoft.com/office/officeart/2005/8/layout/bProcess2"/>
    <dgm:cxn modelId="{E0229645-D381-4BE9-AF11-C93201BCB3D1}" type="presParOf" srcId="{25C1BE0B-CE4D-4D2C-8D6D-4E98966DB8E9}" destId="{D5F6AFB9-07FA-4195-B07B-79294D0DEA0A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E680A7-9E55-409F-B8F5-33218E54D558}" type="doc">
      <dgm:prSet loTypeId="urn:microsoft.com/office/officeart/2005/8/layout/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2C4A387-8820-43F9-A6B4-9F1AE5E390AD}">
      <dgm:prSet phldrT="[文本]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31750"/>
        </a:effectLst>
      </dgm:spPr>
      <dgm:t>
        <a:bodyPr/>
        <a:lstStyle/>
        <a:p>
          <a:r>
            <a:rPr lang="zh-CN" altLang="en-US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开始游戏 小鸟动画</a:t>
          </a:r>
          <a:endParaRPr lang="zh-CN" altLang="en-US" dirty="0">
            <a:latin typeface="方正毡笔黑简体" panose="03000509000000000000" pitchFamily="65" charset="-122"/>
            <a:ea typeface="方正毡笔黑简体" panose="03000509000000000000" pitchFamily="65" charset="-122"/>
          </a:endParaRPr>
        </a:p>
      </dgm:t>
    </dgm:pt>
    <dgm:pt modelId="{3A4B3F17-94AB-40F3-A04E-E16C1C42FB39}" type="parTrans" cxnId="{808BD00F-3D47-4111-AE0E-23F8B7924576}">
      <dgm:prSet/>
      <dgm:spPr/>
      <dgm:t>
        <a:bodyPr/>
        <a:lstStyle/>
        <a:p>
          <a:endParaRPr lang="zh-CN" altLang="en-US"/>
        </a:p>
      </dgm:t>
    </dgm:pt>
    <dgm:pt modelId="{508F4832-83F8-4028-9FA2-734C394264BD}" type="sibTrans" cxnId="{808BD00F-3D47-4111-AE0E-23F8B7924576}">
      <dgm:prSet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sz="2400" dirty="0" smtClean="0">
              <a:latin typeface="Kristen ITC" panose="03050502040202030202" pitchFamily="66" charset="0"/>
            </a:rPr>
            <a:t>play</a:t>
          </a:r>
          <a:endParaRPr lang="zh-CN" altLang="en-US" sz="2400" dirty="0">
            <a:latin typeface="Kristen ITC" panose="03050502040202030202" pitchFamily="66" charset="0"/>
          </a:endParaRPr>
        </a:p>
      </dgm:t>
    </dgm:pt>
    <dgm:pt modelId="{590CC788-4ED9-4D70-8078-E6773E142E0D}">
      <dgm:prSet phldrT="[文本]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31750"/>
        </a:effectLst>
      </dgm:spPr>
      <dgm:t>
        <a:bodyPr/>
        <a:lstStyle/>
        <a:p>
          <a:r>
            <a:rPr lang="zh-CN" altLang="en-US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游戏准备 提示图片</a:t>
          </a:r>
          <a:endParaRPr lang="zh-CN" altLang="en-US" dirty="0">
            <a:latin typeface="方正毡笔黑简体" panose="03000509000000000000" pitchFamily="65" charset="-122"/>
            <a:ea typeface="方正毡笔黑简体" panose="03000509000000000000" pitchFamily="65" charset="-122"/>
          </a:endParaRPr>
        </a:p>
      </dgm:t>
    </dgm:pt>
    <dgm:pt modelId="{A491D941-64EA-4D3F-ACC5-D13FD8BB498D}" type="parTrans" cxnId="{068ADAA2-65DF-4236-940C-2B2CEA0CA77E}">
      <dgm:prSet/>
      <dgm:spPr/>
      <dgm:t>
        <a:bodyPr/>
        <a:lstStyle/>
        <a:p>
          <a:endParaRPr lang="zh-CN" altLang="en-US"/>
        </a:p>
      </dgm:t>
    </dgm:pt>
    <dgm:pt modelId="{E8A6E2CB-37DA-46DB-9E15-516DF4DE2907}" type="sibTrans" cxnId="{068ADAA2-65DF-4236-940C-2B2CEA0CA77E}">
      <dgm:prSet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sz="2400" dirty="0" smtClean="0">
              <a:latin typeface="Kristen ITC" panose="03050502040202030202" pitchFamily="66" charset="0"/>
            </a:rPr>
            <a:t>click</a:t>
          </a:r>
          <a:endParaRPr lang="zh-CN" altLang="en-US" sz="2400" dirty="0">
            <a:latin typeface="Kristen ITC" panose="03050502040202030202" pitchFamily="66" charset="0"/>
          </a:endParaRPr>
        </a:p>
      </dgm:t>
    </dgm:pt>
    <dgm:pt modelId="{92EA3859-DC96-4DB5-B022-EE4CD610F3FB}">
      <dgm:prSet phldrT="[文本]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31750"/>
        </a:effectLst>
      </dgm:spPr>
      <dgm:t>
        <a:bodyPr/>
        <a:lstStyle/>
        <a:p>
          <a:r>
            <a:rPr lang="zh-CN" altLang="en-US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开始游戏 背景音乐</a:t>
          </a:r>
          <a:endParaRPr lang="zh-CN" altLang="en-US" dirty="0">
            <a:latin typeface="方正毡笔黑简体" panose="03000509000000000000" pitchFamily="65" charset="-122"/>
            <a:ea typeface="方正毡笔黑简体" panose="03000509000000000000" pitchFamily="65" charset="-122"/>
          </a:endParaRPr>
        </a:p>
      </dgm:t>
    </dgm:pt>
    <dgm:pt modelId="{3DE5573D-ADB0-4216-8231-B7C3C6C332DE}" type="parTrans" cxnId="{A26F3425-096E-405F-A2A2-A65F63C58406}">
      <dgm:prSet/>
      <dgm:spPr/>
      <dgm:t>
        <a:bodyPr/>
        <a:lstStyle/>
        <a:p>
          <a:endParaRPr lang="zh-CN" altLang="en-US"/>
        </a:p>
      </dgm:t>
    </dgm:pt>
    <dgm:pt modelId="{DE99D530-D0F3-45E5-B603-F55D5C4ADF36}" type="sibTrans" cxnId="{A26F3425-096E-405F-A2A2-A65F63C58406}">
      <dgm:prSet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dirty="0"/>
        </a:p>
      </dgm:t>
    </dgm:pt>
    <dgm:pt modelId="{61892426-E275-4156-8019-0030574269BC}">
      <dgm:prSet phldrT="[文本]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31750"/>
        </a:effectLst>
      </dgm:spPr>
      <dgm:t>
        <a:bodyPr/>
        <a:lstStyle/>
        <a:p>
          <a:r>
            <a:rPr lang="zh-CN" altLang="en-US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重新开始 背景音乐</a:t>
          </a:r>
          <a:endParaRPr lang="zh-CN" altLang="en-US" dirty="0">
            <a:latin typeface="方正毡笔黑简体" panose="03000509000000000000" pitchFamily="65" charset="-122"/>
            <a:ea typeface="方正毡笔黑简体" panose="03000509000000000000" pitchFamily="65" charset="-122"/>
          </a:endParaRPr>
        </a:p>
      </dgm:t>
    </dgm:pt>
    <dgm:pt modelId="{53AE00EB-550D-4D65-892F-4503BB36796B}" type="parTrans" cxnId="{876F409A-BF77-4C56-ABCD-C12135DD1DC6}">
      <dgm:prSet/>
      <dgm:spPr/>
      <dgm:t>
        <a:bodyPr/>
        <a:lstStyle/>
        <a:p>
          <a:endParaRPr lang="zh-CN" altLang="en-US"/>
        </a:p>
      </dgm:t>
    </dgm:pt>
    <dgm:pt modelId="{4E1D8C8D-B7C0-427B-83E0-E7A3E569D7C3}" type="sibTrans" cxnId="{876F409A-BF77-4C56-ABCD-C12135DD1DC6}">
      <dgm:prSet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sz="2400" dirty="0" smtClean="0">
              <a:latin typeface="Kristen ITC" panose="03050502040202030202" pitchFamily="66" charset="0"/>
            </a:rPr>
            <a:t>funny</a:t>
          </a:r>
          <a:endParaRPr lang="zh-CN" altLang="en-US" sz="2400" dirty="0">
            <a:latin typeface="Kristen ITC" panose="03050502040202030202" pitchFamily="66" charset="0"/>
          </a:endParaRPr>
        </a:p>
      </dgm:t>
    </dgm:pt>
    <dgm:pt modelId="{DFAD43EC-5B8B-4EE2-B6C8-B5BE4FDE879D}">
      <dgm:prSet phldrT="[文本]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31750"/>
        </a:effectLst>
      </dgm:spPr>
      <dgm:t>
        <a:bodyPr/>
        <a:lstStyle/>
        <a:p>
          <a:r>
            <a:rPr lang="zh-CN" altLang="en-US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小鸟死亡 结束音乐</a:t>
          </a:r>
          <a:endParaRPr lang="zh-CN" altLang="en-US" dirty="0">
            <a:latin typeface="方正毡笔黑简体" panose="03000509000000000000" pitchFamily="65" charset="-122"/>
            <a:ea typeface="方正毡笔黑简体" panose="03000509000000000000" pitchFamily="65" charset="-122"/>
          </a:endParaRPr>
        </a:p>
      </dgm:t>
    </dgm:pt>
    <dgm:pt modelId="{108213F3-FBF3-49E9-8D29-253C6C016C83}" type="parTrans" cxnId="{C38A2B57-07DA-450A-BC8B-39AB22C29DCA}">
      <dgm:prSet/>
      <dgm:spPr/>
      <dgm:t>
        <a:bodyPr/>
        <a:lstStyle/>
        <a:p>
          <a:endParaRPr lang="zh-CN" altLang="en-US"/>
        </a:p>
      </dgm:t>
    </dgm:pt>
    <dgm:pt modelId="{B2877C1D-B1C9-4AA2-B4C4-EEC3AD984547}" type="sibTrans" cxnId="{C38A2B57-07DA-450A-BC8B-39AB22C29DCA}">
      <dgm:prSet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sz="2400" dirty="0" smtClean="0">
              <a:latin typeface="Kristen ITC" panose="03050502040202030202" pitchFamily="66" charset="0"/>
            </a:rPr>
            <a:t>restart</a:t>
          </a:r>
          <a:endParaRPr lang="zh-CN" altLang="en-US" sz="2400" dirty="0">
            <a:latin typeface="Kristen ITC" panose="03050502040202030202" pitchFamily="66" charset="0"/>
          </a:endParaRPr>
        </a:p>
      </dgm:t>
    </dgm:pt>
    <dgm:pt modelId="{ECBA7968-6DAD-4CD9-9CAE-B432F186EA34}">
      <dgm:prSet phldrT="[文本]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31750"/>
        </a:effectLst>
      </dgm:spPr>
      <dgm:t>
        <a:bodyPr/>
        <a:lstStyle/>
        <a:p>
          <a:r>
            <a:rPr lang="zh-CN" altLang="en-US" dirty="0" smtClean="0">
              <a:latin typeface="方正毡笔黑简体" panose="03000509000000000000" pitchFamily="65" charset="-122"/>
              <a:ea typeface="方正毡笔黑简体" panose="03000509000000000000" pitchFamily="65" charset="-122"/>
            </a:rPr>
            <a:t>个性化更改</a:t>
          </a:r>
          <a:endParaRPr lang="zh-CN" altLang="en-US" dirty="0">
            <a:latin typeface="方正毡笔黑简体" panose="03000509000000000000" pitchFamily="65" charset="-122"/>
            <a:ea typeface="方正毡笔黑简体" panose="03000509000000000000" pitchFamily="65" charset="-122"/>
          </a:endParaRPr>
        </a:p>
      </dgm:t>
    </dgm:pt>
    <dgm:pt modelId="{6F9702F7-30DD-4873-A107-A98C6CD9A064}" type="parTrans" cxnId="{431C3F82-65E6-41BB-A335-98CF4094AA82}">
      <dgm:prSet/>
      <dgm:spPr/>
      <dgm:t>
        <a:bodyPr/>
        <a:lstStyle/>
        <a:p>
          <a:endParaRPr lang="zh-CN" altLang="en-US"/>
        </a:p>
      </dgm:t>
    </dgm:pt>
    <dgm:pt modelId="{271A99C7-65F6-4A2E-B048-9D97B464C2A7}" type="sibTrans" cxnId="{431C3F82-65E6-41BB-A335-98CF4094AA82}">
      <dgm:prSet/>
      <dgm:spPr/>
      <dgm:t>
        <a:bodyPr/>
        <a:lstStyle/>
        <a:p>
          <a:endParaRPr lang="zh-CN" altLang="en-US"/>
        </a:p>
      </dgm:t>
    </dgm:pt>
    <dgm:pt modelId="{E42B36C2-F2CD-4830-AEA4-2CE57CCC89FB}" type="pres">
      <dgm:prSet presAssocID="{A6E680A7-9E55-409F-B8F5-33218E54D55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469CACE-D5C2-427A-A4E5-3B556C729F99}" type="pres">
      <dgm:prSet presAssocID="{F2C4A387-8820-43F9-A6B4-9F1AE5E390AD}" presName="node" presStyleLbl="node1" presStyleIdx="0" presStyleCnt="6" custScaleX="42411" custScaleY="42411" custLinFactNeighborX="102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512F55-CCA4-4FC5-8DDA-59DF57022F3A}" type="pres">
      <dgm:prSet presAssocID="{508F4832-83F8-4028-9FA2-734C394264BD}" presName="sibTrans" presStyleLbl="sibTrans2D1" presStyleIdx="0" presStyleCnt="5" custScaleX="169672" custScaleY="68302"/>
      <dgm:spPr/>
      <dgm:t>
        <a:bodyPr/>
        <a:lstStyle/>
        <a:p>
          <a:endParaRPr lang="zh-CN" altLang="en-US"/>
        </a:p>
      </dgm:t>
    </dgm:pt>
    <dgm:pt modelId="{5C8C4AE8-F67E-40D5-94C1-203F6B55795D}" type="pres">
      <dgm:prSet presAssocID="{508F4832-83F8-4028-9FA2-734C394264BD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D6146FAF-6A01-4407-BAB8-8447ABC2C0D2}" type="pres">
      <dgm:prSet presAssocID="{590CC788-4ED9-4D70-8078-E6773E142E0D}" presName="node" presStyleLbl="node1" presStyleIdx="1" presStyleCnt="6" custScaleX="42410" custScaleY="424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BB1AE8-4B0D-4407-B28A-FDF21FEEC5E6}" type="pres">
      <dgm:prSet presAssocID="{E8A6E2CB-37DA-46DB-9E15-516DF4DE2907}" presName="sibTrans" presStyleLbl="sibTrans2D1" presStyleIdx="1" presStyleCnt="5" custScaleX="167796" custScaleY="68302"/>
      <dgm:spPr/>
      <dgm:t>
        <a:bodyPr/>
        <a:lstStyle/>
        <a:p>
          <a:endParaRPr lang="zh-CN" altLang="en-US"/>
        </a:p>
      </dgm:t>
    </dgm:pt>
    <dgm:pt modelId="{94159B2F-4461-40AB-B8F2-5496624B45A2}" type="pres">
      <dgm:prSet presAssocID="{E8A6E2CB-37DA-46DB-9E15-516DF4DE2907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0945BA3D-8DFD-4531-BBDD-0E0680A39C39}" type="pres">
      <dgm:prSet presAssocID="{92EA3859-DC96-4DB5-B022-EE4CD610F3FB}" presName="node" presStyleLbl="node1" presStyleIdx="2" presStyleCnt="6" custScaleX="42410" custScaleY="424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CA2A9A-5336-41F4-B42F-1C4CFA2A6514}" type="pres">
      <dgm:prSet presAssocID="{DE99D530-D0F3-45E5-B603-F55D5C4ADF36}" presName="sibTrans" presStyleLbl="sibTrans2D1" presStyleIdx="2" presStyleCnt="5" custScaleX="165726" custScaleY="68302"/>
      <dgm:spPr/>
      <dgm:t>
        <a:bodyPr/>
        <a:lstStyle/>
        <a:p>
          <a:endParaRPr lang="zh-CN" altLang="en-US"/>
        </a:p>
      </dgm:t>
    </dgm:pt>
    <dgm:pt modelId="{354C151D-9A7C-410E-925A-8A14F3DE8A91}" type="pres">
      <dgm:prSet presAssocID="{DE99D530-D0F3-45E5-B603-F55D5C4ADF36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2AAA2B0D-D0E2-4DF8-A4C6-CDDF2BE5B0FE}" type="pres">
      <dgm:prSet presAssocID="{DFAD43EC-5B8B-4EE2-B6C8-B5BE4FDE879D}" presName="node" presStyleLbl="node1" presStyleIdx="3" presStyleCnt="6" custScaleX="42410" custScaleY="424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686910-DF18-4F5A-B7E4-8B4A586DF96B}" type="pres">
      <dgm:prSet presAssocID="{B2877C1D-B1C9-4AA2-B4C4-EEC3AD984547}" presName="sibTrans" presStyleLbl="sibTrans2D1" presStyleIdx="3" presStyleCnt="5" custScaleX="159763" custScaleY="68302"/>
      <dgm:spPr/>
      <dgm:t>
        <a:bodyPr/>
        <a:lstStyle/>
        <a:p>
          <a:endParaRPr lang="zh-CN" altLang="en-US"/>
        </a:p>
      </dgm:t>
    </dgm:pt>
    <dgm:pt modelId="{09222852-6954-4721-98E6-B8CAC7E7099A}" type="pres">
      <dgm:prSet presAssocID="{B2877C1D-B1C9-4AA2-B4C4-EEC3AD984547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245EA03A-245C-4942-A14E-4EED87DD74AF}" type="pres">
      <dgm:prSet presAssocID="{61892426-E275-4156-8019-0030574269BC}" presName="node" presStyleLbl="node1" presStyleIdx="4" presStyleCnt="6" custScaleX="42410" custScaleY="424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0110A7-4D6A-4AC2-86DF-7145EB07A79B}" type="pres">
      <dgm:prSet presAssocID="{4E1D8C8D-B7C0-427B-83E0-E7A3E569D7C3}" presName="sibTrans" presStyleLbl="sibTrans2D1" presStyleIdx="4" presStyleCnt="5" custScaleX="178494" custScaleY="70862"/>
      <dgm:spPr/>
      <dgm:t>
        <a:bodyPr/>
        <a:lstStyle/>
        <a:p>
          <a:endParaRPr lang="zh-CN" altLang="en-US"/>
        </a:p>
      </dgm:t>
    </dgm:pt>
    <dgm:pt modelId="{038CF317-723C-4289-8D31-1FC6F9D1CA4D}" type="pres">
      <dgm:prSet presAssocID="{4E1D8C8D-B7C0-427B-83E0-E7A3E569D7C3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42D46DA7-4C09-40B3-AACC-012DBFD0EDC9}" type="pres">
      <dgm:prSet presAssocID="{ECBA7968-6DAD-4CD9-9CAE-B432F186EA34}" presName="node" presStyleLbl="node1" presStyleIdx="5" presStyleCnt="6" custScaleX="42410" custScaleY="42410" custLinFactNeighborX="66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31C3F82-65E6-41BB-A335-98CF4094AA82}" srcId="{A6E680A7-9E55-409F-B8F5-33218E54D558}" destId="{ECBA7968-6DAD-4CD9-9CAE-B432F186EA34}" srcOrd="5" destOrd="0" parTransId="{6F9702F7-30DD-4873-A107-A98C6CD9A064}" sibTransId="{271A99C7-65F6-4A2E-B048-9D97B464C2A7}"/>
    <dgm:cxn modelId="{8F6AA7CE-1AA3-425B-8A0C-C310D335E520}" type="presOf" srcId="{508F4832-83F8-4028-9FA2-734C394264BD}" destId="{C8512F55-CCA4-4FC5-8DDA-59DF57022F3A}" srcOrd="0" destOrd="0" presId="urn:microsoft.com/office/officeart/2005/8/layout/process5"/>
    <dgm:cxn modelId="{8AF4DD6E-86F6-483C-8ED0-5773E7EA8D25}" type="presOf" srcId="{61892426-E275-4156-8019-0030574269BC}" destId="{245EA03A-245C-4942-A14E-4EED87DD74AF}" srcOrd="0" destOrd="0" presId="urn:microsoft.com/office/officeart/2005/8/layout/process5"/>
    <dgm:cxn modelId="{7EDFC201-E68A-419F-A05E-EF52F966F347}" type="presOf" srcId="{E8A6E2CB-37DA-46DB-9E15-516DF4DE2907}" destId="{1DBB1AE8-4B0D-4407-B28A-FDF21FEEC5E6}" srcOrd="0" destOrd="0" presId="urn:microsoft.com/office/officeart/2005/8/layout/process5"/>
    <dgm:cxn modelId="{068ADAA2-65DF-4236-940C-2B2CEA0CA77E}" srcId="{A6E680A7-9E55-409F-B8F5-33218E54D558}" destId="{590CC788-4ED9-4D70-8078-E6773E142E0D}" srcOrd="1" destOrd="0" parTransId="{A491D941-64EA-4D3F-ACC5-D13FD8BB498D}" sibTransId="{E8A6E2CB-37DA-46DB-9E15-516DF4DE2907}"/>
    <dgm:cxn modelId="{D8DC91FB-DD74-49F2-BBDF-8CF2E63DCCAE}" type="presOf" srcId="{590CC788-4ED9-4D70-8078-E6773E142E0D}" destId="{D6146FAF-6A01-4407-BAB8-8447ABC2C0D2}" srcOrd="0" destOrd="0" presId="urn:microsoft.com/office/officeart/2005/8/layout/process5"/>
    <dgm:cxn modelId="{9F2EC0C9-20E1-47CE-A760-9250A3486CED}" type="presOf" srcId="{DE99D530-D0F3-45E5-B603-F55D5C4ADF36}" destId="{354C151D-9A7C-410E-925A-8A14F3DE8A91}" srcOrd="1" destOrd="0" presId="urn:microsoft.com/office/officeart/2005/8/layout/process5"/>
    <dgm:cxn modelId="{61992F69-8FCD-4ACA-851D-A49BD3359359}" type="presOf" srcId="{ECBA7968-6DAD-4CD9-9CAE-B432F186EA34}" destId="{42D46DA7-4C09-40B3-AACC-012DBFD0EDC9}" srcOrd="0" destOrd="0" presId="urn:microsoft.com/office/officeart/2005/8/layout/process5"/>
    <dgm:cxn modelId="{BAF2BA35-A4BC-4417-8175-CA7D4756D488}" type="presOf" srcId="{DE99D530-D0F3-45E5-B603-F55D5C4ADF36}" destId="{44CA2A9A-5336-41F4-B42F-1C4CFA2A6514}" srcOrd="0" destOrd="0" presId="urn:microsoft.com/office/officeart/2005/8/layout/process5"/>
    <dgm:cxn modelId="{1A5ED66D-49D4-43E0-8736-1C74EE1B866A}" type="presOf" srcId="{F2C4A387-8820-43F9-A6B4-9F1AE5E390AD}" destId="{4469CACE-D5C2-427A-A4E5-3B556C729F99}" srcOrd="0" destOrd="0" presId="urn:microsoft.com/office/officeart/2005/8/layout/process5"/>
    <dgm:cxn modelId="{E96BE417-D2A1-4A37-A83B-DA550ABBA799}" type="presOf" srcId="{B2877C1D-B1C9-4AA2-B4C4-EEC3AD984547}" destId="{3E686910-DF18-4F5A-B7E4-8B4A586DF96B}" srcOrd="0" destOrd="0" presId="urn:microsoft.com/office/officeart/2005/8/layout/process5"/>
    <dgm:cxn modelId="{83DF50A8-D9CC-4DED-A36D-89159DF1B2D5}" type="presOf" srcId="{4E1D8C8D-B7C0-427B-83E0-E7A3E569D7C3}" destId="{038CF317-723C-4289-8D31-1FC6F9D1CA4D}" srcOrd="1" destOrd="0" presId="urn:microsoft.com/office/officeart/2005/8/layout/process5"/>
    <dgm:cxn modelId="{7607F5E2-01D0-43CF-89EF-ED2FA07F6077}" type="presOf" srcId="{E8A6E2CB-37DA-46DB-9E15-516DF4DE2907}" destId="{94159B2F-4461-40AB-B8F2-5496624B45A2}" srcOrd="1" destOrd="0" presId="urn:microsoft.com/office/officeart/2005/8/layout/process5"/>
    <dgm:cxn modelId="{25B6441D-512A-44AD-BB3E-57D9E14D084F}" type="presOf" srcId="{DFAD43EC-5B8B-4EE2-B6C8-B5BE4FDE879D}" destId="{2AAA2B0D-D0E2-4DF8-A4C6-CDDF2BE5B0FE}" srcOrd="0" destOrd="0" presId="urn:microsoft.com/office/officeart/2005/8/layout/process5"/>
    <dgm:cxn modelId="{C38A2B57-07DA-450A-BC8B-39AB22C29DCA}" srcId="{A6E680A7-9E55-409F-B8F5-33218E54D558}" destId="{DFAD43EC-5B8B-4EE2-B6C8-B5BE4FDE879D}" srcOrd="3" destOrd="0" parTransId="{108213F3-FBF3-49E9-8D29-253C6C016C83}" sibTransId="{B2877C1D-B1C9-4AA2-B4C4-EEC3AD984547}"/>
    <dgm:cxn modelId="{A26F3425-096E-405F-A2A2-A65F63C58406}" srcId="{A6E680A7-9E55-409F-B8F5-33218E54D558}" destId="{92EA3859-DC96-4DB5-B022-EE4CD610F3FB}" srcOrd="2" destOrd="0" parTransId="{3DE5573D-ADB0-4216-8231-B7C3C6C332DE}" sibTransId="{DE99D530-D0F3-45E5-B603-F55D5C4ADF36}"/>
    <dgm:cxn modelId="{06ADFE15-944C-4267-8115-7751E78AC2D7}" type="presOf" srcId="{A6E680A7-9E55-409F-B8F5-33218E54D558}" destId="{E42B36C2-F2CD-4830-AEA4-2CE57CCC89FB}" srcOrd="0" destOrd="0" presId="urn:microsoft.com/office/officeart/2005/8/layout/process5"/>
    <dgm:cxn modelId="{1A9D8860-5ADC-4694-94D9-2A30F0940711}" type="presOf" srcId="{4E1D8C8D-B7C0-427B-83E0-E7A3E569D7C3}" destId="{390110A7-4D6A-4AC2-86DF-7145EB07A79B}" srcOrd="0" destOrd="0" presId="urn:microsoft.com/office/officeart/2005/8/layout/process5"/>
    <dgm:cxn modelId="{808BD00F-3D47-4111-AE0E-23F8B7924576}" srcId="{A6E680A7-9E55-409F-B8F5-33218E54D558}" destId="{F2C4A387-8820-43F9-A6B4-9F1AE5E390AD}" srcOrd="0" destOrd="0" parTransId="{3A4B3F17-94AB-40F3-A04E-E16C1C42FB39}" sibTransId="{508F4832-83F8-4028-9FA2-734C394264BD}"/>
    <dgm:cxn modelId="{876F409A-BF77-4C56-ABCD-C12135DD1DC6}" srcId="{A6E680A7-9E55-409F-B8F5-33218E54D558}" destId="{61892426-E275-4156-8019-0030574269BC}" srcOrd="4" destOrd="0" parTransId="{53AE00EB-550D-4D65-892F-4503BB36796B}" sibTransId="{4E1D8C8D-B7C0-427B-83E0-E7A3E569D7C3}"/>
    <dgm:cxn modelId="{DF550F04-9983-426A-B0D9-B90BB154D37D}" type="presOf" srcId="{508F4832-83F8-4028-9FA2-734C394264BD}" destId="{5C8C4AE8-F67E-40D5-94C1-203F6B55795D}" srcOrd="1" destOrd="0" presId="urn:microsoft.com/office/officeart/2005/8/layout/process5"/>
    <dgm:cxn modelId="{D3050278-EC23-4721-89EE-0AF43EC56A5C}" type="presOf" srcId="{92EA3859-DC96-4DB5-B022-EE4CD610F3FB}" destId="{0945BA3D-8DFD-4531-BBDD-0E0680A39C39}" srcOrd="0" destOrd="0" presId="urn:microsoft.com/office/officeart/2005/8/layout/process5"/>
    <dgm:cxn modelId="{F7D582DB-8607-4A7B-A04F-C8E26017BE48}" type="presOf" srcId="{B2877C1D-B1C9-4AA2-B4C4-EEC3AD984547}" destId="{09222852-6954-4721-98E6-B8CAC7E7099A}" srcOrd="1" destOrd="0" presId="urn:microsoft.com/office/officeart/2005/8/layout/process5"/>
    <dgm:cxn modelId="{7E8C7371-E1B1-4076-9920-99ECC73D219E}" type="presParOf" srcId="{E42B36C2-F2CD-4830-AEA4-2CE57CCC89FB}" destId="{4469CACE-D5C2-427A-A4E5-3B556C729F99}" srcOrd="0" destOrd="0" presId="urn:microsoft.com/office/officeart/2005/8/layout/process5"/>
    <dgm:cxn modelId="{D91B1DEF-B0BA-48B7-A4FB-EA7DB97C49CA}" type="presParOf" srcId="{E42B36C2-F2CD-4830-AEA4-2CE57CCC89FB}" destId="{C8512F55-CCA4-4FC5-8DDA-59DF57022F3A}" srcOrd="1" destOrd="0" presId="urn:microsoft.com/office/officeart/2005/8/layout/process5"/>
    <dgm:cxn modelId="{0C62ED22-8D8D-4CC1-AA3D-707669AD8C7A}" type="presParOf" srcId="{C8512F55-CCA4-4FC5-8DDA-59DF57022F3A}" destId="{5C8C4AE8-F67E-40D5-94C1-203F6B55795D}" srcOrd="0" destOrd="0" presId="urn:microsoft.com/office/officeart/2005/8/layout/process5"/>
    <dgm:cxn modelId="{2700B950-BE25-4E79-BED6-1589CF3F2B5C}" type="presParOf" srcId="{E42B36C2-F2CD-4830-AEA4-2CE57CCC89FB}" destId="{D6146FAF-6A01-4407-BAB8-8447ABC2C0D2}" srcOrd="2" destOrd="0" presId="urn:microsoft.com/office/officeart/2005/8/layout/process5"/>
    <dgm:cxn modelId="{305723AE-3343-45F5-999B-B9C391286C2E}" type="presParOf" srcId="{E42B36C2-F2CD-4830-AEA4-2CE57CCC89FB}" destId="{1DBB1AE8-4B0D-4407-B28A-FDF21FEEC5E6}" srcOrd="3" destOrd="0" presId="urn:microsoft.com/office/officeart/2005/8/layout/process5"/>
    <dgm:cxn modelId="{3A03E865-65F2-46D2-AE76-E8DE91BB0D9D}" type="presParOf" srcId="{1DBB1AE8-4B0D-4407-B28A-FDF21FEEC5E6}" destId="{94159B2F-4461-40AB-B8F2-5496624B45A2}" srcOrd="0" destOrd="0" presId="urn:microsoft.com/office/officeart/2005/8/layout/process5"/>
    <dgm:cxn modelId="{04E7C83D-A735-4C87-B84A-AF01DF70DD18}" type="presParOf" srcId="{E42B36C2-F2CD-4830-AEA4-2CE57CCC89FB}" destId="{0945BA3D-8DFD-4531-BBDD-0E0680A39C39}" srcOrd="4" destOrd="0" presId="urn:microsoft.com/office/officeart/2005/8/layout/process5"/>
    <dgm:cxn modelId="{25CDB90D-4BE4-4444-84EF-3EAB7215C3A9}" type="presParOf" srcId="{E42B36C2-F2CD-4830-AEA4-2CE57CCC89FB}" destId="{44CA2A9A-5336-41F4-B42F-1C4CFA2A6514}" srcOrd="5" destOrd="0" presId="urn:microsoft.com/office/officeart/2005/8/layout/process5"/>
    <dgm:cxn modelId="{FF8692F7-7248-4BB9-BD7A-E4F79C108A7B}" type="presParOf" srcId="{44CA2A9A-5336-41F4-B42F-1C4CFA2A6514}" destId="{354C151D-9A7C-410E-925A-8A14F3DE8A91}" srcOrd="0" destOrd="0" presId="urn:microsoft.com/office/officeart/2005/8/layout/process5"/>
    <dgm:cxn modelId="{7A6627FE-C360-48EC-A3AC-9CD43D621050}" type="presParOf" srcId="{E42B36C2-F2CD-4830-AEA4-2CE57CCC89FB}" destId="{2AAA2B0D-D0E2-4DF8-A4C6-CDDF2BE5B0FE}" srcOrd="6" destOrd="0" presId="urn:microsoft.com/office/officeart/2005/8/layout/process5"/>
    <dgm:cxn modelId="{BA681A29-3F41-4316-AD8F-A296022FF326}" type="presParOf" srcId="{E42B36C2-F2CD-4830-AEA4-2CE57CCC89FB}" destId="{3E686910-DF18-4F5A-B7E4-8B4A586DF96B}" srcOrd="7" destOrd="0" presId="urn:microsoft.com/office/officeart/2005/8/layout/process5"/>
    <dgm:cxn modelId="{8C757FC0-A4B8-4456-A732-A681A3EC9A80}" type="presParOf" srcId="{3E686910-DF18-4F5A-B7E4-8B4A586DF96B}" destId="{09222852-6954-4721-98E6-B8CAC7E7099A}" srcOrd="0" destOrd="0" presId="urn:microsoft.com/office/officeart/2005/8/layout/process5"/>
    <dgm:cxn modelId="{0A26DAF9-69B9-4DB5-B653-E438041F20C4}" type="presParOf" srcId="{E42B36C2-F2CD-4830-AEA4-2CE57CCC89FB}" destId="{245EA03A-245C-4942-A14E-4EED87DD74AF}" srcOrd="8" destOrd="0" presId="urn:microsoft.com/office/officeart/2005/8/layout/process5"/>
    <dgm:cxn modelId="{9E9312C5-456A-4F04-90F2-9C8961D684F0}" type="presParOf" srcId="{E42B36C2-F2CD-4830-AEA4-2CE57CCC89FB}" destId="{390110A7-4D6A-4AC2-86DF-7145EB07A79B}" srcOrd="9" destOrd="0" presId="urn:microsoft.com/office/officeart/2005/8/layout/process5"/>
    <dgm:cxn modelId="{A6145FBE-F76B-4466-9E4A-1AC51B752C23}" type="presParOf" srcId="{390110A7-4D6A-4AC2-86DF-7145EB07A79B}" destId="{038CF317-723C-4289-8D31-1FC6F9D1CA4D}" srcOrd="0" destOrd="0" presId="urn:microsoft.com/office/officeart/2005/8/layout/process5"/>
    <dgm:cxn modelId="{BC7EA90C-B996-416A-B3A8-896F5DE3986F}" type="presParOf" srcId="{E42B36C2-F2CD-4830-AEA4-2CE57CCC89FB}" destId="{42D46DA7-4C09-40B3-AACC-012DBFD0EDC9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4AD88-E00E-4399-AF5D-D93BC092CD60}">
      <dsp:nvSpPr>
        <dsp:cNvPr id="0" name=""/>
        <dsp:cNvSpPr/>
      </dsp:nvSpPr>
      <dsp:spPr>
        <a:xfrm>
          <a:off x="3883724" y="22"/>
          <a:ext cx="2345542" cy="2345542"/>
        </a:xfrm>
        <a:prstGeom prst="downArrow">
          <a:avLst>
            <a:gd name="adj1" fmla="val 50000"/>
            <a:gd name="adj2" fmla="val 3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63500"/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Kristen ITC" panose="03050502040202030202" pitchFamily="66" charset="0"/>
              <a:ea typeface="方正毡笔黑简体" panose="03000509000000000000" pitchFamily="65" charset="-122"/>
            </a:rPr>
            <a:t>Bird</a:t>
          </a:r>
          <a:endParaRPr lang="zh-CN" altLang="en-US" sz="2800" kern="1200" dirty="0">
            <a:latin typeface="Kristen ITC" panose="03050502040202030202" pitchFamily="66" charset="0"/>
            <a:ea typeface="方正毡笔黑简体" panose="03000509000000000000" pitchFamily="65" charset="-122"/>
          </a:endParaRPr>
        </a:p>
      </dsp:txBody>
      <dsp:txXfrm>
        <a:off x="4470110" y="22"/>
        <a:ext cx="1172771" cy="1935072"/>
      </dsp:txXfrm>
    </dsp:sp>
    <dsp:sp modelId="{551B2A17-82FA-433A-9CF6-EAE6871DA1B5}">
      <dsp:nvSpPr>
        <dsp:cNvPr id="0" name=""/>
        <dsp:cNvSpPr/>
      </dsp:nvSpPr>
      <dsp:spPr>
        <a:xfrm rot="7200000">
          <a:off x="5241518" y="2351791"/>
          <a:ext cx="2345542" cy="234554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lumMod val="75000"/>
          </a:schemeClr>
        </a:solidFill>
        <a:ln w="1905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63500"/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Kristen ITC" panose="03050502040202030202" pitchFamily="66" charset="0"/>
            </a:rPr>
            <a:t>Pipe</a:t>
          </a:r>
          <a:endParaRPr lang="zh-CN" altLang="en-US" sz="2800" kern="1200" dirty="0">
            <a:latin typeface="Kristen ITC" panose="03050502040202030202" pitchFamily="66" charset="0"/>
          </a:endParaRPr>
        </a:p>
      </dsp:txBody>
      <dsp:txXfrm rot="-5400000">
        <a:off x="5624492" y="3040794"/>
        <a:ext cx="1935072" cy="1172771"/>
      </dsp:txXfrm>
    </dsp:sp>
    <dsp:sp modelId="{6148D2C4-B01D-4D6F-BAA4-6EDB426FDD6B}">
      <dsp:nvSpPr>
        <dsp:cNvPr id="0" name=""/>
        <dsp:cNvSpPr/>
      </dsp:nvSpPr>
      <dsp:spPr>
        <a:xfrm rot="14400000">
          <a:off x="2525929" y="2351791"/>
          <a:ext cx="2345542" cy="2345542"/>
        </a:xfrm>
        <a:prstGeom prst="downArrow">
          <a:avLst>
            <a:gd name="adj1" fmla="val 50000"/>
            <a:gd name="adj2" fmla="val 35000"/>
          </a:avLst>
        </a:prstGeom>
        <a:solidFill>
          <a:srgbClr val="00B050"/>
        </a:solidFill>
        <a:ln w="1905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63500"/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Kristen ITC" panose="03050502040202030202" pitchFamily="66" charset="0"/>
            </a:rPr>
            <a:t>Land</a:t>
          </a:r>
          <a:endParaRPr lang="zh-CN" altLang="en-US" sz="2800" kern="1200" dirty="0">
            <a:latin typeface="Kristen ITC" panose="03050502040202030202" pitchFamily="66" charset="0"/>
          </a:endParaRPr>
        </a:p>
      </dsp:txBody>
      <dsp:txXfrm rot="5400000">
        <a:off x="2553426" y="3040793"/>
        <a:ext cx="1935072" cy="11727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21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ADE76-F65D-4E73-A2D0-AD6C8A7057D1}" type="datetimeFigureOut">
              <a:rPr lang="zh-CN" altLang="en-US"/>
              <a:pPr>
                <a:defRPr/>
              </a:pPr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2E423-7C0A-44B2-88B6-F1AE1545E5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6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C1F6-613F-43C1-AB60-E3349172656A}" type="datetimeFigureOut">
              <a:rPr lang="zh-CN" altLang="en-US"/>
              <a:pPr>
                <a:defRPr/>
              </a:pPr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D302D-CE6A-49A0-A616-E009061354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3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33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40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97903-1818-4F4D-AD0A-4F682377A82C}" type="datetimeFigureOut">
              <a:rPr lang="zh-CN" altLang="en-US"/>
              <a:pPr>
                <a:defRPr/>
              </a:pPr>
              <a:t>2015/4/22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3BBC7-9395-4397-AE42-A842E340FC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C9D0E-AEB4-4C42-AD35-02EAED3E4014}" type="datetimeFigureOut">
              <a:rPr lang="zh-CN" altLang="en-US"/>
              <a:pPr>
                <a:defRPr/>
              </a:pPr>
              <a:t>2015/4/22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A2CAA-784D-4C1E-8AB6-A19132140A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8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7AC2B-61DE-4E74-BAB6-88015DE6A815}" type="datetimeFigureOut">
              <a:rPr lang="zh-CN" altLang="en-US"/>
              <a:pPr>
                <a:defRPr/>
              </a:pPr>
              <a:t>2015/4/22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D13D9-7F96-4A3A-B8BC-96BE23541A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61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AEB71-7539-40CC-97AA-4638C88DFD0A}" type="datetimeFigureOut">
              <a:rPr lang="zh-CN" altLang="en-US"/>
              <a:pPr>
                <a:defRPr/>
              </a:pPr>
              <a:t>2015/4/22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C9774-D653-4973-A185-3BF4195A9F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21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764EC-945A-42C4-8CDF-A555D63E6004}" type="datetimeFigureOut">
              <a:rPr lang="zh-CN" altLang="en-US"/>
              <a:pPr>
                <a:defRPr/>
              </a:pPr>
              <a:t>2015/4/22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6990F-2DA2-4CBA-A763-17015133D4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32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1D488-9DD1-47B2-AE9B-A5BA6DE71327}" type="datetimeFigureOut">
              <a:rPr lang="zh-CN" altLang="en-US"/>
              <a:pPr>
                <a:defRPr/>
              </a:pPr>
              <a:t>2015/4/22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18031-BE70-40BD-B678-F812E6E625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25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81038" y="365125"/>
            <a:ext cx="85439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AFB62D1-C661-4D4C-99F3-FC2440A22B68}" type="datetimeFigureOut">
              <a:rPr lang="zh-CN" altLang="en-US"/>
              <a:pPr>
                <a:defRPr/>
              </a:pPr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A2B2006-38C8-453A-B8D0-5C7013D40B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8" b="27452"/>
          <a:stretch>
            <a:fillRect/>
          </a:stretch>
        </p:blipFill>
        <p:spPr bwMode="auto">
          <a:xfrm>
            <a:off x="-88900" y="-152400"/>
            <a:ext cx="10066338" cy="712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1873">
            <a:off x="3228692" y="3911764"/>
            <a:ext cx="56864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3" name="组合 4"/>
          <p:cNvGrpSpPr>
            <a:grpSpLocks/>
          </p:cNvGrpSpPr>
          <p:nvPr/>
        </p:nvGrpSpPr>
        <p:grpSpPr bwMode="auto">
          <a:xfrm rot="21416901">
            <a:off x="1225267" y="920846"/>
            <a:ext cx="5921375" cy="1257300"/>
            <a:chOff x="1239243" y="1071346"/>
            <a:chExt cx="5920807" cy="1257517"/>
          </a:xfrm>
        </p:grpSpPr>
        <p:pic>
          <p:nvPicPr>
            <p:cNvPr id="5125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243" y="1071347"/>
              <a:ext cx="4663290" cy="1257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6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2533" y="1071346"/>
              <a:ext cx="1257517" cy="125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4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417" y="2430273"/>
            <a:ext cx="15430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421572" y="5552905"/>
            <a:ext cx="1997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by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史广达</a:t>
            </a:r>
            <a:endParaRPr lang="zh-CN" altLang="en-US" sz="2400" dirty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411538483"/>
              </p:ext>
            </p:extLst>
          </p:nvPr>
        </p:nvGraphicFramePr>
        <p:xfrm>
          <a:off x="1569493" y="1842448"/>
          <a:ext cx="7206399" cy="408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569493" y="777923"/>
            <a:ext cx="7670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有关分数的判断与显示</a:t>
            </a:r>
            <a:endParaRPr lang="zh-CN" altLang="en-US" sz="5400" b="1" dirty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84644" y="2961565"/>
            <a:ext cx="3275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开发流程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32193780"/>
              </p:ext>
            </p:extLst>
          </p:nvPr>
        </p:nvGraphicFramePr>
        <p:xfrm>
          <a:off x="826635" y="1236724"/>
          <a:ext cx="8118521" cy="4386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519912" y="3098042"/>
            <a:ext cx="1433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collide</a:t>
            </a:r>
            <a:endParaRPr lang="zh-CN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80616" y="1105469"/>
            <a:ext cx="84911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推荐书籍：</a:t>
            </a:r>
            <a:endParaRPr lang="en-US" altLang="zh-CN" sz="3200" b="1" dirty="0" smtClean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endParaRPr lang="en-US" altLang="zh-CN" sz="2000" b="1" dirty="0" smtClean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Learning Python with Raspberry Pi</a:t>
            </a:r>
          </a:p>
          <a:p>
            <a:endParaRPr lang="en-US" altLang="zh-CN" sz="2000" dirty="0" smtClean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r>
              <a:rPr lang="zh-CN" altLang="en-US" sz="3200" b="1" dirty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推荐</a:t>
            </a:r>
            <a:r>
              <a:rPr lang="zh-CN" altLang="en-US" sz="3200" b="1" dirty="0" smtClean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网站：</a:t>
            </a:r>
            <a:endParaRPr lang="en-US" altLang="zh-CN" sz="4800" b="1" dirty="0" smtClean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endParaRPr lang="en-US" altLang="zh-CN" b="1" dirty="0" smtClean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r>
              <a:rPr lang="en-US" altLang="zh-CN" sz="2800" b="1" dirty="0" err="1" smtClean="0">
                <a:solidFill>
                  <a:schemeClr val="bg1"/>
                </a:solidFill>
                <a:latin typeface="Kristen ITC" panose="03050502040202030202" pitchFamily="66" charset="0"/>
                <a:ea typeface="方正毡笔黑简体" panose="03000509000000000000" pitchFamily="65" charset="-122"/>
              </a:rPr>
              <a:t>Pygame</a:t>
            </a:r>
            <a:r>
              <a:rPr lang="zh-CN" altLang="en-US" sz="2800" b="1" dirty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官</a:t>
            </a:r>
            <a:r>
              <a:rPr lang="zh-CN" altLang="en-US" sz="2800" b="1" dirty="0" smtClean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网：</a:t>
            </a:r>
            <a:endParaRPr lang="en-US" altLang="zh-CN" sz="2800" b="1" dirty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endParaRPr lang="en-US" altLang="zh-CN" sz="1200" b="1" dirty="0" smtClean="0">
              <a:solidFill>
                <a:schemeClr val="bg1"/>
              </a:solidFill>
              <a:latin typeface="Kristen ITC" panose="03050502040202030202" pitchFamily="66" charset="0"/>
              <a:ea typeface="方正毡笔黑简体" panose="03000509000000000000" pitchFamily="65" charset="-122"/>
            </a:endParaRPr>
          </a:p>
          <a:p>
            <a:r>
              <a:rPr lang="en-US" altLang="zh-CN" sz="2800" b="1" dirty="0" smtClean="0">
                <a:solidFill>
                  <a:schemeClr val="bg1"/>
                </a:solidFill>
              </a:rPr>
              <a:t>http://www.pygame.org/docs/genindex.html</a:t>
            </a:r>
          </a:p>
          <a:p>
            <a:endParaRPr lang="en-US" altLang="zh-CN" sz="1200" b="1" dirty="0" smtClean="0">
              <a:solidFill>
                <a:schemeClr val="bg1"/>
              </a:solidFill>
            </a:endParaRPr>
          </a:p>
          <a:p>
            <a:r>
              <a:rPr lang="en-US" altLang="zh-CN" sz="2800" b="1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官网：</a:t>
            </a:r>
            <a:endParaRPr lang="en-US" altLang="zh-CN" sz="2800" b="1" dirty="0" smtClean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endParaRPr lang="en-US" altLang="zh-CN" sz="1200" b="1" dirty="0" smtClean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r>
              <a:rPr lang="en-US" altLang="zh-CN" sz="2800" b="1" dirty="0" smtClean="0">
                <a:solidFill>
                  <a:schemeClr val="bg1"/>
                </a:solidFill>
              </a:rPr>
              <a:t>https://docs.python.org/3/library/index.html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87605" y="2715904"/>
            <a:ext cx="81340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Thank you !</a:t>
            </a:r>
            <a:endParaRPr lang="zh-CN" altLang="en-US" sz="9600" b="1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1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>
            <a:spLocks noChangeArrowheads="1"/>
          </p:cNvSpPr>
          <p:nvPr/>
        </p:nvSpPr>
        <p:spPr bwMode="auto">
          <a:xfrm>
            <a:off x="1046304" y="899401"/>
            <a:ext cx="8450263" cy="541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 b="1" dirty="0" smtClean="0">
                <a:solidFill>
                  <a:schemeClr val="bg1"/>
                </a:solidFill>
                <a:latin typeface="Kristen ITC" panose="03050502040202030202" pitchFamily="66" charset="0"/>
                <a:ea typeface="微软雅黑" panose="020B0503020204020204" pitchFamily="34" charset="-122"/>
              </a:rPr>
              <a:t>Raspberry pi </a:t>
            </a:r>
            <a:r>
              <a:rPr lang="zh-CN" altLang="en-US" sz="4400" b="1" dirty="0" smtClean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工具补充与推荐：</a:t>
            </a:r>
            <a:endParaRPr lang="en-US" altLang="zh-CN" sz="4400" b="1" dirty="0" smtClean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600" b="1" dirty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 err="1">
                <a:solidFill>
                  <a:schemeClr val="bg1"/>
                </a:solidFill>
                <a:latin typeface="Kristen ITC" panose="03050502040202030202" pitchFamily="66" charset="0"/>
                <a:ea typeface="微软雅黑" panose="020B0503020204020204" pitchFamily="34" charset="-122"/>
              </a:rPr>
              <a:t>ssh</a:t>
            </a:r>
            <a:r>
              <a:rPr lang="zh-CN" altLang="en-US" sz="3600" b="1" dirty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连接工具：</a:t>
            </a:r>
            <a:r>
              <a:rPr lang="en-US" altLang="zh-CN" sz="3600" b="1" dirty="0" err="1">
                <a:solidFill>
                  <a:schemeClr val="bg1"/>
                </a:solidFill>
                <a:latin typeface="Kristen ITC" panose="03050502040202030202" pitchFamily="66" charset="0"/>
                <a:ea typeface="微软雅黑" panose="020B0503020204020204" pitchFamily="34" charset="-122"/>
              </a:rPr>
              <a:t>Bitvice</a:t>
            </a:r>
            <a:r>
              <a:rPr lang="en-US" altLang="zh-CN" sz="3600" b="1" dirty="0">
                <a:solidFill>
                  <a:schemeClr val="bg1"/>
                </a:solidFill>
                <a:latin typeface="Kristen ITC" panose="03050502040202030202" pitchFamily="66" charset="0"/>
                <a:ea typeface="微软雅黑" panose="020B0503020204020204" pitchFamily="34" charset="-122"/>
              </a:rPr>
              <a:t> </a:t>
            </a:r>
            <a:r>
              <a:rPr lang="en-US" altLang="zh-CN" sz="3600" b="1" dirty="0" err="1">
                <a:solidFill>
                  <a:schemeClr val="bg1"/>
                </a:solidFill>
                <a:latin typeface="Kristen ITC" panose="03050502040202030202" pitchFamily="66" charset="0"/>
                <a:ea typeface="微软雅黑" panose="020B0503020204020204" pitchFamily="34" charset="-122"/>
              </a:rPr>
              <a:t>ssh</a:t>
            </a:r>
            <a:r>
              <a:rPr lang="en-US" altLang="zh-CN" sz="3600" b="1" dirty="0">
                <a:solidFill>
                  <a:schemeClr val="bg1"/>
                </a:solidFill>
                <a:latin typeface="Kristen ITC" panose="03050502040202030202" pitchFamily="66" charset="0"/>
                <a:ea typeface="微软雅黑" panose="020B0503020204020204" pitchFamily="34" charset="-122"/>
              </a:rPr>
              <a:t> Client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图像化界面工具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：</a:t>
            </a:r>
            <a:r>
              <a:rPr lang="en-US" altLang="zh-CN" sz="3600" b="1" dirty="0" smtClean="0">
                <a:solidFill>
                  <a:schemeClr val="bg1"/>
                </a:solidFill>
                <a:latin typeface="Kristen ITC" panose="03050502040202030202" pitchFamily="66" charset="0"/>
                <a:ea typeface="方正毡笔黑简体" panose="03000509000000000000" pitchFamily="65" charset="-122"/>
              </a:rPr>
              <a:t>windows</a:t>
            </a:r>
            <a:r>
              <a:rPr lang="zh-CN" altLang="en-US" sz="3600" b="1" dirty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远程桌面</a:t>
            </a:r>
            <a:endParaRPr lang="en-US" altLang="zh-CN" sz="3600" b="1" dirty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Kristen ITC" panose="03050502040202030202" pitchFamily="66" charset="0"/>
                <a:ea typeface="方正毡笔黑简体" panose="03000509000000000000" pitchFamily="65" charset="-122"/>
              </a:rPr>
              <a:t>                        </a:t>
            </a:r>
            <a:r>
              <a:rPr lang="en-US" altLang="zh-CN" sz="3600" b="1" dirty="0" smtClean="0">
                <a:solidFill>
                  <a:schemeClr val="bg1"/>
                </a:solidFill>
                <a:latin typeface="Kristen ITC" panose="03050502040202030202" pitchFamily="66" charset="0"/>
                <a:ea typeface="方正毡笔黑简体" panose="03000509000000000000" pitchFamily="65" charset="-122"/>
              </a:rPr>
              <a:t>apt-get  </a:t>
            </a:r>
            <a:r>
              <a:rPr lang="en-US" altLang="zh-CN" sz="3600" b="1" dirty="0">
                <a:solidFill>
                  <a:schemeClr val="bg1"/>
                </a:solidFill>
                <a:latin typeface="Kristen ITC" panose="03050502040202030202" pitchFamily="66" charset="0"/>
                <a:ea typeface="方正毡笔黑简体" panose="03000509000000000000" pitchFamily="65" charset="-122"/>
              </a:rPr>
              <a:t>install  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Kristen ITC" panose="03050502040202030202" pitchFamily="66" charset="0"/>
                <a:ea typeface="方正毡笔黑简体" panose="03000509000000000000" pitchFamily="65" charset="-122"/>
              </a:rPr>
              <a:t>xrdp</a:t>
            </a:r>
            <a:endParaRPr lang="en-US" altLang="zh-CN" sz="3600" b="1" dirty="0" smtClean="0">
              <a:solidFill>
                <a:schemeClr val="bg1"/>
              </a:solidFill>
              <a:latin typeface="Kristen ITC" panose="03050502040202030202" pitchFamily="66" charset="0"/>
              <a:ea typeface="方正毡笔黑简体" panose="03000509000000000000" pitchFamily="65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000" b="1" dirty="0" smtClean="0">
              <a:solidFill>
                <a:schemeClr val="bg1"/>
              </a:solidFill>
              <a:latin typeface="Kristen ITC" panose="03050502040202030202" pitchFamily="66" charset="0"/>
              <a:ea typeface="方正毡笔黑简体" panose="03000509000000000000" pitchFamily="65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solidFill>
                  <a:schemeClr val="bg1"/>
                </a:solidFill>
                <a:latin typeface="Kristen ITC" panose="03050502040202030202" pitchFamily="66" charset="0"/>
                <a:ea typeface="方正毡笔黑简体" panose="03000509000000000000" pitchFamily="65" charset="-122"/>
              </a:rPr>
              <a:t>关于复制粘贴：在</a:t>
            </a:r>
            <a:r>
              <a:rPr lang="en-US" altLang="zh-CN" sz="3600" b="1" dirty="0" smtClean="0">
                <a:solidFill>
                  <a:schemeClr val="bg1"/>
                </a:solidFill>
                <a:latin typeface="Kristen ITC" panose="03050502040202030202" pitchFamily="66" charset="0"/>
                <a:ea typeface="方正毡笔黑简体" panose="03000509000000000000" pitchFamily="65" charset="-122"/>
              </a:rPr>
              <a:t>windows</a:t>
            </a:r>
            <a:r>
              <a:rPr lang="zh-CN" altLang="en-US" sz="3600" b="1" dirty="0" smtClean="0">
                <a:solidFill>
                  <a:schemeClr val="bg1"/>
                </a:solidFill>
                <a:latin typeface="Kristen ITC" panose="03050502040202030202" pitchFamily="66" charset="0"/>
                <a:ea typeface="方正毡笔黑简体" panose="03000509000000000000" pitchFamily="65" charset="-122"/>
              </a:rPr>
              <a:t>下复制好后  </a:t>
            </a:r>
            <a:endParaRPr lang="en-US" altLang="zh-CN" sz="3600" b="1" dirty="0">
              <a:solidFill>
                <a:schemeClr val="bg1"/>
              </a:solidFill>
              <a:latin typeface="Kristen ITC" panose="03050502040202030202" pitchFamily="66" charset="0"/>
              <a:ea typeface="方正毡笔黑简体" panose="03000509000000000000" pitchFamily="65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200" b="1" dirty="0" smtClean="0">
              <a:solidFill>
                <a:schemeClr val="bg1"/>
              </a:solidFill>
              <a:latin typeface="Kristen ITC" panose="03050502040202030202" pitchFamily="66" charset="0"/>
              <a:ea typeface="方正毡笔黑简体" panose="03000509000000000000" pitchFamily="65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solidFill>
                  <a:schemeClr val="bg1"/>
                </a:solidFill>
                <a:latin typeface="Kristen ITC" panose="03050502040202030202" pitchFamily="66" charset="0"/>
                <a:ea typeface="方正毡笔黑简体" panose="03000509000000000000" pitchFamily="65" charset="-122"/>
              </a:rPr>
              <a:t>  右键点击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Kristen ITC" panose="03050502040202030202" pitchFamily="66" charset="0"/>
                <a:ea typeface="方正毡笔黑简体" panose="03000509000000000000" pitchFamily="65" charset="-122"/>
              </a:rPr>
              <a:t>ssh</a:t>
            </a:r>
            <a:r>
              <a:rPr lang="zh-CN" altLang="en-US" sz="3600" b="1" dirty="0" smtClean="0">
                <a:solidFill>
                  <a:schemeClr val="bg1"/>
                </a:solidFill>
                <a:latin typeface="Kristen ITC" panose="03050502040202030202" pitchFamily="66" charset="0"/>
                <a:ea typeface="方正毡笔黑简体" panose="03000509000000000000" pitchFamily="65" charset="-122"/>
              </a:rPr>
              <a:t>界面就会将内容粘贴进去</a:t>
            </a:r>
            <a:endParaRPr lang="en-US" altLang="zh-CN" sz="3600" b="1" dirty="0">
              <a:solidFill>
                <a:schemeClr val="bg1"/>
              </a:solidFill>
              <a:latin typeface="Kristen ITC" panose="03050502040202030202" pitchFamily="66" charset="0"/>
              <a:ea typeface="方正毡笔黑简体" panose="03000509000000000000" pitchFamily="65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600" b="1" dirty="0">
              <a:solidFill>
                <a:schemeClr val="bg1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矩形 2"/>
          <p:cNvSpPr>
            <a:spLocks noChangeArrowheads="1"/>
          </p:cNvSpPr>
          <p:nvPr/>
        </p:nvSpPr>
        <p:spPr bwMode="auto">
          <a:xfrm>
            <a:off x="1306774" y="907993"/>
            <a:ext cx="7387512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4400" b="1" dirty="0">
                <a:solidFill>
                  <a:prstClr val="white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中科大镜像源：</a:t>
            </a:r>
            <a:endParaRPr lang="en-US" altLang="zh-CN" sz="4400" b="1" dirty="0">
              <a:solidFill>
                <a:prstClr val="white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r>
              <a:rPr lang="en-US" altLang="zh-CN" sz="36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nano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/apt/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sources.list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b="1" dirty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替换</a:t>
            </a:r>
            <a:endParaRPr lang="en-US" altLang="zh-CN" sz="4000" b="1" dirty="0" smtClean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mirrordirector.raspbian.org</a:t>
            </a:r>
          </a:p>
          <a:p>
            <a:r>
              <a:rPr lang="zh-CN" altLang="en-US" sz="4000" b="1" dirty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为</a:t>
            </a:r>
            <a:endParaRPr lang="zh-CN" altLang="en-US" sz="4000" b="1" dirty="0" smtClean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mirrors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.ustc.edu.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b="1" dirty="0" smtClean="0">
                <a:solidFill>
                  <a:srgbClr val="FF0000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关于备份：</a:t>
            </a:r>
            <a:endParaRPr lang="en-US" altLang="zh-CN" sz="4000" b="1" dirty="0" smtClean="0">
              <a:solidFill>
                <a:srgbClr val="FF0000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r>
              <a:rPr lang="en-US" altLang="zh-CN" sz="4000" b="1" dirty="0" smtClean="0">
                <a:solidFill>
                  <a:srgbClr val="FF0000"/>
                </a:solidFill>
                <a:latin typeface="Kristen ITC" panose="03050502040202030202" pitchFamily="66" charset="0"/>
                <a:ea typeface="微软雅黑" panose="020B0503020204020204" pitchFamily="34" charset="-122"/>
              </a:rPr>
              <a:t>Windisk32</a:t>
            </a:r>
            <a:r>
              <a:rPr lang="zh-CN" altLang="en-US" sz="4000" b="1" dirty="0" smtClean="0">
                <a:solidFill>
                  <a:srgbClr val="FF0000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是可以备份</a:t>
            </a:r>
            <a:r>
              <a:rPr lang="en-US" altLang="zh-CN" sz="4000" b="1" dirty="0" err="1" smtClean="0">
                <a:solidFill>
                  <a:srgbClr val="FF0000"/>
                </a:solidFill>
                <a:latin typeface="Kristen ITC" panose="03050502040202030202" pitchFamily="66" charset="0"/>
                <a:ea typeface="方正毡笔黑简体" panose="03000509000000000000" pitchFamily="65" charset="-122"/>
              </a:rPr>
              <a:t>sd</a:t>
            </a:r>
            <a:r>
              <a:rPr lang="zh-CN" altLang="en-US" sz="4000" b="1" dirty="0" smtClean="0">
                <a:solidFill>
                  <a:srgbClr val="FF0000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卡的！</a:t>
            </a:r>
            <a:endParaRPr lang="en-US" altLang="zh-CN" sz="4000" b="1" dirty="0">
              <a:solidFill>
                <a:srgbClr val="FF0000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64777" y="1378424"/>
            <a:ext cx="758815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无线路由器软件的解释：</a:t>
            </a:r>
            <a:endParaRPr lang="en-US" altLang="zh-CN" sz="4000" b="1" dirty="0" smtClean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endParaRPr lang="en-US" altLang="zh-CN" sz="2800" b="1" dirty="0" smtClean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r>
              <a:rPr lang="en-US" altLang="zh-CN" sz="2000" b="1" dirty="0" err="1" smtClean="0">
                <a:solidFill>
                  <a:schemeClr val="bg1"/>
                </a:solidFill>
                <a:latin typeface="Kristen ITC" panose="03050502040202030202" pitchFamily="66" charset="0"/>
              </a:rPr>
              <a:t>hostapd</a:t>
            </a:r>
            <a:r>
              <a:rPr lang="en-US" altLang="zh-CN" sz="2000" b="1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: host +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Kristen ITC" panose="03050502040202030202" pitchFamily="66" charset="0"/>
              </a:rPr>
              <a:t>accesspoint</a:t>
            </a:r>
            <a:r>
              <a:rPr lang="en-US" altLang="zh-CN" sz="2000" b="1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 + daemon</a:t>
            </a:r>
          </a:p>
          <a:p>
            <a:endParaRPr lang="en-US" altLang="zh-CN" sz="2800" b="1" dirty="0" smtClean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r>
              <a:rPr lang="en-US" altLang="zh-CN" sz="2000" b="1" dirty="0" err="1" smtClean="0">
                <a:solidFill>
                  <a:schemeClr val="bg1"/>
                </a:solidFill>
                <a:latin typeface="Kristen ITC" panose="03050502040202030202" pitchFamily="66" charset="0"/>
              </a:rPr>
              <a:t>udhcpd</a:t>
            </a:r>
            <a:r>
              <a:rPr lang="en-US" altLang="zh-CN" sz="2000" b="1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:</a:t>
            </a:r>
            <a:r>
              <a:rPr lang="en-US" altLang="zh-CN" sz="3200" b="1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Dynamic Host Configuration Protocol + daemon</a:t>
            </a:r>
            <a:endParaRPr lang="en-US" altLang="zh-CN" sz="3200" b="1" dirty="0" smtClean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sz="3600" b="1" dirty="0" smtClean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注：无线路由器的做好以后，不需要用网线连接控制树莓派</a:t>
            </a:r>
            <a:endParaRPr lang="en-US" altLang="zh-CN" sz="3600" b="1" dirty="0" smtClean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endParaRPr lang="en-US" altLang="zh-CN" sz="3600" dirty="0" smtClean="0"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33014" y="943044"/>
            <a:ext cx="764274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面向对象编程元素</a:t>
            </a:r>
            <a:r>
              <a:rPr lang="zh-CN" altLang="en-US" sz="4800" dirty="0" smtClean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：</a:t>
            </a:r>
            <a:r>
              <a:rPr lang="en-US" altLang="zh-CN" sz="4800" b="1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class</a:t>
            </a:r>
          </a:p>
          <a:p>
            <a:endParaRPr lang="en-US" altLang="zh-CN" sz="2400" dirty="0" smtClean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class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altLang="zh-CN" sz="2800" dirty="0" smtClean="0">
                <a:solidFill>
                  <a:schemeClr val="bg1"/>
                </a:solidFill>
              </a:rPr>
              <a:t>():</a:t>
            </a:r>
          </a:p>
          <a:p>
            <a:r>
              <a:rPr lang="en-US" altLang="zh-CN" sz="2800" dirty="0" smtClean="0"/>
              <a:t>	</a:t>
            </a:r>
            <a:r>
              <a:rPr lang="en-US" altLang="zh-CN" sz="2800" dirty="0" err="1" smtClean="0">
                <a:solidFill>
                  <a:srgbClr val="FFC000"/>
                </a:solidFill>
              </a:rPr>
              <a:t>def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__</a:t>
            </a:r>
            <a:r>
              <a:rPr lang="en-US" altLang="zh-CN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init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__</a:t>
            </a:r>
            <a:r>
              <a:rPr lang="en-US" altLang="zh-CN" sz="2800" dirty="0" smtClean="0">
                <a:solidFill>
                  <a:schemeClr val="bg1"/>
                </a:solidFill>
              </a:rPr>
              <a:t>(self):</a:t>
            </a:r>
          </a:p>
          <a:p>
            <a:r>
              <a:rPr lang="en-US" altLang="zh-CN" sz="2800" dirty="0" smtClean="0"/>
              <a:t>		</a:t>
            </a:r>
            <a:r>
              <a:rPr lang="en-US" altLang="zh-CN" sz="2800" dirty="0" smtClean="0">
                <a:solidFill>
                  <a:schemeClr val="bg1"/>
                </a:solidFill>
              </a:rPr>
              <a:t>self.name:</a:t>
            </a:r>
          </a:p>
          <a:p>
            <a:r>
              <a:rPr lang="en-US" altLang="zh-CN" sz="2800" dirty="0" smtClean="0"/>
              <a:t>		</a:t>
            </a:r>
            <a:r>
              <a:rPr lang="en-US" altLang="zh-CN" sz="2800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altLang="zh-CN" sz="2800" dirty="0" smtClean="0"/>
              <a:t>	</a:t>
            </a:r>
            <a:r>
              <a:rPr lang="en-US" altLang="zh-CN" sz="2800" dirty="0" err="1" smtClean="0">
                <a:solidFill>
                  <a:srgbClr val="FFC000"/>
                </a:solidFill>
              </a:rPr>
              <a:t>def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fun_1</a:t>
            </a:r>
            <a:r>
              <a:rPr lang="en-US" altLang="zh-CN" sz="28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	…</a:t>
            </a:r>
          </a:p>
          <a:p>
            <a:r>
              <a:rPr lang="en-US" altLang="zh-CN" sz="2800" dirty="0" smtClean="0"/>
              <a:t>	</a:t>
            </a:r>
            <a:r>
              <a:rPr lang="en-US" altLang="zh-CN" sz="2800" dirty="0" err="1" smtClean="0">
                <a:solidFill>
                  <a:srgbClr val="FFC000"/>
                </a:solidFill>
              </a:rPr>
              <a:t>def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fun_2</a:t>
            </a:r>
            <a:r>
              <a:rPr lang="en-US" altLang="zh-CN" sz="28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	…</a:t>
            </a:r>
          </a:p>
          <a:p>
            <a:r>
              <a:rPr lang="en-US" altLang="zh-CN" sz="2800" dirty="0" smtClean="0"/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7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01254" y="1541298"/>
            <a:ext cx="7219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Kristen ITC" panose="03050502040202030202" pitchFamily="66" charset="0"/>
                <a:ea typeface="方正毡笔黑简体" panose="03000509000000000000" pitchFamily="65" charset="-122"/>
              </a:rPr>
              <a:t>Python</a:t>
            </a:r>
            <a:r>
              <a:rPr lang="zh-CN" altLang="en-US" sz="4000" b="1" dirty="0" smtClean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强有力的模块</a:t>
            </a:r>
            <a:r>
              <a:rPr lang="en-US" altLang="zh-CN" sz="4000" b="1" dirty="0" smtClean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--</a:t>
            </a:r>
            <a:r>
              <a:rPr lang="en-US" altLang="zh-CN" sz="4000" b="1" dirty="0" err="1" smtClean="0">
                <a:solidFill>
                  <a:schemeClr val="bg1"/>
                </a:solidFill>
                <a:latin typeface="Kristen ITC" panose="03050502040202030202" pitchFamily="66" charset="0"/>
                <a:ea typeface="方正毡笔黑简体" panose="03000509000000000000" pitchFamily="65" charset="-122"/>
              </a:rPr>
              <a:t>pygame</a:t>
            </a:r>
            <a:endParaRPr lang="en-US" altLang="zh-CN" sz="4000" b="1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zh-CN" altLang="en-US" sz="3200" dirty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97038" y="2605149"/>
            <a:ext cx="50906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Kristen ITC" panose="03050502040202030202" pitchFamily="66" charset="0"/>
              </a:rPr>
              <a:t>pygame.Rect</a:t>
            </a:r>
            <a:endParaRPr lang="en-US" altLang="zh-CN" sz="2800" dirty="0" smtClean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r>
              <a:rPr lang="en-US" altLang="zh-CN" sz="2800" dirty="0" err="1" smtClean="0">
                <a:solidFill>
                  <a:schemeClr val="bg1"/>
                </a:solidFill>
                <a:latin typeface="Kristen ITC" panose="03050502040202030202" pitchFamily="66" charset="0"/>
              </a:rPr>
              <a:t>pygame.display</a:t>
            </a:r>
            <a:endParaRPr lang="en-US" altLang="zh-CN" sz="2800" dirty="0" smtClean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r>
              <a:rPr lang="en-US" altLang="zh-CN" sz="2800" dirty="0" err="1" smtClean="0">
                <a:solidFill>
                  <a:schemeClr val="bg1"/>
                </a:solidFill>
                <a:latin typeface="Kristen ITC" panose="03050502040202030202" pitchFamily="66" charset="0"/>
              </a:rPr>
              <a:t>pygame.image</a:t>
            </a:r>
            <a:endParaRPr lang="en-US" altLang="zh-CN" sz="2800" dirty="0" smtClean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r>
              <a:rPr lang="en-US" altLang="zh-CN" sz="2800" dirty="0" err="1" smtClean="0">
                <a:solidFill>
                  <a:schemeClr val="bg1"/>
                </a:solidFill>
                <a:latin typeface="Kristen ITC" panose="03050502040202030202" pitchFamily="66" charset="0"/>
              </a:rPr>
              <a:t>pygame.mixer.music</a:t>
            </a:r>
            <a:endParaRPr lang="en-US" altLang="zh-CN" sz="2800" dirty="0" smtClean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r>
              <a:rPr lang="en-US" altLang="zh-CN" sz="2800" dirty="0" err="1" smtClean="0">
                <a:solidFill>
                  <a:schemeClr val="bg1"/>
                </a:solidFill>
                <a:latin typeface="Kristen ITC" panose="03050502040202030202" pitchFamily="66" charset="0"/>
              </a:rPr>
              <a:t>pygame.mixer</a:t>
            </a:r>
            <a:endParaRPr lang="en-US" altLang="zh-CN" sz="2800" dirty="0" smtClean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r>
              <a:rPr lang="en-US" altLang="zh-CN" sz="2800" dirty="0" err="1" smtClean="0">
                <a:solidFill>
                  <a:schemeClr val="bg1"/>
                </a:solidFill>
                <a:latin typeface="Kristen ITC" panose="03050502040202030202" pitchFamily="66" charset="0"/>
              </a:rPr>
              <a:t>pygame.mouse</a:t>
            </a:r>
            <a:endParaRPr lang="en-US" altLang="zh-CN" sz="2800" dirty="0" smtClean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r>
              <a:rPr lang="en-US" altLang="zh-CN" sz="2800" dirty="0" err="1" smtClean="0">
                <a:solidFill>
                  <a:schemeClr val="bg1"/>
                </a:solidFill>
                <a:latin typeface="Kristen ITC" panose="03050502040202030202" pitchFamily="66" charset="0"/>
              </a:rPr>
              <a:t>pygame.key</a:t>
            </a:r>
            <a:endParaRPr lang="en-US" altLang="zh-CN" sz="2800" dirty="0" smtClean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79553" y="2192596"/>
            <a:ext cx="55682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游戏</a:t>
            </a:r>
            <a:r>
              <a:rPr lang="zh-CN" altLang="en-US" sz="6600" dirty="0" smtClean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rPr>
              <a:t>元素</a:t>
            </a:r>
            <a:endParaRPr lang="zh-CN" altLang="en-US" sz="6600" dirty="0">
              <a:solidFill>
                <a:schemeClr val="bg1"/>
              </a:solidFill>
              <a:latin typeface="方正毡笔黑简体" panose="03000509000000000000" pitchFamily="65" charset="-122"/>
              <a:ea typeface="方正毡笔黑简体" panose="03000509000000000000" pitchFamily="65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09934" y="1037230"/>
            <a:ext cx="10112991" cy="4697357"/>
            <a:chOff x="1034931" y="2152457"/>
            <a:chExt cx="8879161" cy="3976807"/>
          </a:xfrm>
        </p:grpSpPr>
        <p:graphicFrame>
          <p:nvGraphicFramePr>
            <p:cNvPr id="6" name="图示 5"/>
            <p:cNvGraphicFramePr/>
            <p:nvPr>
              <p:extLst>
                <p:ext uri="{D42A27DB-BD31-4B8C-83A1-F6EECF244321}">
                  <p14:modId xmlns:p14="http://schemas.microsoft.com/office/powerpoint/2010/main" val="2539289016"/>
                </p:ext>
              </p:extLst>
            </p:nvPr>
          </p:nvGraphicFramePr>
          <p:xfrm>
            <a:off x="1034931" y="2152457"/>
            <a:ext cx="8879161" cy="397680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爆炸形 2 6"/>
            <p:cNvSpPr/>
            <p:nvPr/>
          </p:nvSpPr>
          <p:spPr>
            <a:xfrm>
              <a:off x="4329946" y="3490916"/>
              <a:ext cx="2407239" cy="1622643"/>
            </a:xfrm>
            <a:prstGeom prst="irregularSeal2">
              <a:avLst/>
            </a:prstGeom>
            <a:solidFill>
              <a:srgbClr val="CBEC0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Kristen ITC" panose="03050502040202030202" pitchFamily="66" charset="0"/>
                </a:rPr>
                <a:t>Collide</a:t>
              </a:r>
              <a:endParaRPr lang="zh-CN" altLang="en-US" sz="2000" dirty="0">
                <a:latin typeface="Kristen ITC" panose="03050502040202030202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66636110"/>
              </p:ext>
            </p:extLst>
          </p:nvPr>
        </p:nvGraphicFramePr>
        <p:xfrm>
          <a:off x="968612" y="613517"/>
          <a:ext cx="8052558" cy="551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29465893"/>
              </p:ext>
            </p:extLst>
          </p:nvPr>
        </p:nvGraphicFramePr>
        <p:xfrm>
          <a:off x="272956" y="641445"/>
          <a:ext cx="9075761" cy="560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250</Words>
  <Application>Microsoft Office PowerPoint</Application>
  <PresentationFormat>A4 纸张(210x297 毫米)</PresentationFormat>
  <Paragraphs>104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 Unicode MS</vt:lpstr>
      <vt:lpstr>方正舒体</vt:lpstr>
      <vt:lpstr>方正毡笔黑简体</vt:lpstr>
      <vt:lpstr>宋体</vt:lpstr>
      <vt:lpstr>微软雅黑</vt:lpstr>
      <vt:lpstr>Arial</vt:lpstr>
      <vt:lpstr>Calibri</vt:lpstr>
      <vt:lpstr>Calibri Light</vt:lpstr>
      <vt:lpstr>Kristen ITC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胡占利</dc:creator>
  <cp:lastModifiedBy>Darren-Shi</cp:lastModifiedBy>
  <cp:revision>67</cp:revision>
  <dcterms:created xsi:type="dcterms:W3CDTF">2014-03-16T01:28:47Z</dcterms:created>
  <dcterms:modified xsi:type="dcterms:W3CDTF">2015-04-22T00:39:19Z</dcterms:modified>
</cp:coreProperties>
</file>