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Amazon Product Monitor and Recommendation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Yefei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Choice - Subscription Push/Pull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Push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Automated email to all users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REST+automation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TODO: encryption of URL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Pull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Email on demand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REST</a:t>
            </a:r>
          </a:p>
          <a:p>
            <a:pPr indent="-317500" lvl="2" marL="1371600">
              <a:spcBef>
                <a:spcPts val="0"/>
              </a:spcBef>
              <a:buSzPct val="100000"/>
              <a:buChar char="-"/>
            </a:pPr>
            <a:r>
              <a:rPr lang="en-GB" sz="1400"/>
              <a:t>TODO: display HTML to front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Question?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 to “the 12-year-old”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 Automatically search amazon products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Get the best discounts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-GB" sz="1600"/>
              <a:t>Automatically send them over to you in email</a:t>
            </a:r>
          </a:p>
        </p:txBody>
      </p:sp>
      <p:pic>
        <p:nvPicPr>
          <p:cNvPr descr="cralwer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21" y="2891346"/>
            <a:ext cx="1885950" cy="127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unt.jp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699" y="3438074"/>
            <a:ext cx="1885950" cy="125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ail.jpg"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072" y="2543922"/>
            <a:ext cx="2186701" cy="14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Architecture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Product Crawler </a:t>
            </a:r>
            <a:r>
              <a:rPr lang="en-GB" sz="1400"/>
              <a:t>Service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Recommendation Service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User Subscription Service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Design </a:t>
            </a:r>
            <a:r>
              <a:rPr lang="en-GB" sz="1600"/>
              <a:t>Choice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Inter-service Communication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Data Storage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Subscription Push/Pull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Demo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Sample Email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Terminal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Keywords:  Spring boot, RabbitMQ, MySQL, MongoDB, Redis, Email, REST </a:t>
            </a:r>
          </a:p>
        </p:txBody>
      </p:sp>
      <p:pic>
        <p:nvPicPr>
          <p:cNvPr descr="File_000.jpe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74" y="1734950"/>
            <a:ext cx="6354900" cy="2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 - Product Crawler Service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Input: 		Feed file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Output: 		Crawled results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Design: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Anti-robot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Proxy list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Re-try mechanism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Price detection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Real design: multiple expected price-css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For demo:  randomize price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Threading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Single threaded for each instance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Many instance will run together</a:t>
            </a:r>
          </a:p>
        </p:txBody>
      </p:sp>
      <p:pic>
        <p:nvPicPr>
          <p:cNvPr descr="amazon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800" y="1698050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 - Recommendation Service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Input:			Feed file from crawler service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Output: 			Ad information</a:t>
            </a:r>
          </a:p>
          <a:p>
            <a:pPr indent="-317500" lvl="5" marL="2743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Name, price, thumbnail, etc.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87500"/>
              <a:buFont typeface="Lato"/>
              <a:buChar char="-"/>
            </a:pPr>
            <a:r>
              <a:rPr lang="en-GB" sz="1600"/>
              <a:t>Design: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SQL to save all product information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Redis for caching and de-duplication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Message queue for scalable communication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descr="recommend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100" y="2775137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 - User </a:t>
            </a:r>
            <a:r>
              <a:rPr lang="en-GB"/>
              <a:t>Subscription</a:t>
            </a:r>
            <a:r>
              <a:rPr lang="en-GB"/>
              <a:t> System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Input: 		Discounted products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Input:		</a:t>
            </a:r>
            <a:r>
              <a:rPr lang="en-GB" sz="1600"/>
              <a:t>User subscription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Output:		Recommendation email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Design: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Only top 100 results for everybody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Top K results to each person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Two implementations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SQL based</a:t>
            </a:r>
          </a:p>
          <a:p>
            <a:pPr indent="-317500" lvl="3" marL="18288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Read top K products from database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Message based</a:t>
            </a:r>
          </a:p>
          <a:p>
            <a:pPr indent="-317500" lvl="3" marL="18288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Read top K products from messages</a:t>
            </a:r>
          </a:p>
        </p:txBody>
      </p:sp>
      <p:pic>
        <p:nvPicPr>
          <p:cNvPr descr="subscribe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37" y="1998012"/>
            <a:ext cx="2562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Choice - Communication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Message Queue: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Scalability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Independent of producer/consumer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High capacity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Can be setup anywhere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RabbitMQ Implementation: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Fame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A.k.a.  Stackoverflow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Choice - Data Storage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25820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MySQL: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Ease to sort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Hard to integrate in Springboot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List maintenance against MongoDB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Used to store product information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Redis Cache: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In-memory access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-GB" sz="1400"/>
              <a:t>Faaaaaaast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Unreliable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Used to de-duplication incoming product information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MongoDB: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Key-value pair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-GB" sz="1400"/>
              <a:t>Eventually consistent</a:t>
            </a:r>
          </a:p>
          <a:p>
            <a:pPr indent="-317500" lvl="1" marL="914400">
              <a:spcBef>
                <a:spcPts val="0"/>
              </a:spcBef>
              <a:buSzPct val="100000"/>
              <a:buChar char="-"/>
            </a:pPr>
            <a:r>
              <a:rPr lang="en-GB" sz="1400"/>
              <a:t>Used to store user subscription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