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7062B1-4170-40D7-8BE7-5A9CE446C749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DO"/>
        </a:p>
      </dgm:t>
    </dgm:pt>
    <dgm:pt modelId="{35025F5D-4469-43B9-BCBE-9426ABA3E375}">
      <dgm:prSet phldrT="[Texto]" custT="1"/>
      <dgm:spPr/>
      <dgm:t>
        <a:bodyPr/>
        <a:lstStyle/>
        <a:p>
          <a:r>
            <a:rPr lang="es-DO" sz="1600" dirty="0"/>
            <a:t>Yefry </a:t>
          </a:r>
          <a:r>
            <a:rPr lang="es-DO" sz="1600" dirty="0" err="1"/>
            <a:t>Nunez</a:t>
          </a:r>
          <a:r>
            <a:rPr lang="es-DO" sz="1600" dirty="0"/>
            <a:t> CEO</a:t>
          </a:r>
        </a:p>
      </dgm:t>
    </dgm:pt>
    <dgm:pt modelId="{E24F2A9A-CDA9-46E0-ADE2-4E7119AE6DB2}" type="parTrans" cxnId="{98E23A48-3638-47DF-BF0B-2071B43ECA8E}">
      <dgm:prSet/>
      <dgm:spPr/>
      <dgm:t>
        <a:bodyPr/>
        <a:lstStyle/>
        <a:p>
          <a:endParaRPr lang="es-DO" sz="1600"/>
        </a:p>
      </dgm:t>
    </dgm:pt>
    <dgm:pt modelId="{E47263B9-9F28-45B3-A7C2-F8A2B5166A87}" type="sibTrans" cxnId="{98E23A48-3638-47DF-BF0B-2071B43ECA8E}">
      <dgm:prSet/>
      <dgm:spPr/>
      <dgm:t>
        <a:bodyPr/>
        <a:lstStyle/>
        <a:p>
          <a:endParaRPr lang="es-DO" sz="1600"/>
        </a:p>
      </dgm:t>
    </dgm:pt>
    <dgm:pt modelId="{C315175B-8D1C-4E0E-B790-13541CBC4B01}" type="asst">
      <dgm:prSet phldrT="[Texto]" custT="1"/>
      <dgm:spPr/>
      <dgm:t>
        <a:bodyPr/>
        <a:lstStyle/>
        <a:p>
          <a:r>
            <a:rPr lang="es-DO" sz="1600" dirty="0" err="1"/>
            <a:t>Jeralvi</a:t>
          </a:r>
          <a:r>
            <a:rPr lang="es-DO" sz="1600"/>
            <a:t> Mendoza - COO</a:t>
          </a:r>
          <a:endParaRPr lang="es-DO" sz="1600" dirty="0"/>
        </a:p>
      </dgm:t>
    </dgm:pt>
    <dgm:pt modelId="{75A14132-C6C6-4DDF-9135-CEDC727D1859}" type="parTrans" cxnId="{C0C6290E-10B4-4436-9A1E-2AD2DC672C29}">
      <dgm:prSet/>
      <dgm:spPr/>
      <dgm:t>
        <a:bodyPr/>
        <a:lstStyle/>
        <a:p>
          <a:endParaRPr lang="es-DO" sz="1600"/>
        </a:p>
      </dgm:t>
    </dgm:pt>
    <dgm:pt modelId="{D6DB177D-C7F4-4219-AA9E-F29DFBD9DE1F}" type="sibTrans" cxnId="{C0C6290E-10B4-4436-9A1E-2AD2DC672C29}">
      <dgm:prSet/>
      <dgm:spPr/>
      <dgm:t>
        <a:bodyPr/>
        <a:lstStyle/>
        <a:p>
          <a:endParaRPr lang="es-DO" sz="1600"/>
        </a:p>
      </dgm:t>
    </dgm:pt>
    <dgm:pt modelId="{C83D2C68-8856-444D-87F0-C6A99894C938}">
      <dgm:prSet phldrT="[Texto]" custT="1"/>
      <dgm:spPr/>
      <dgm:t>
        <a:bodyPr/>
        <a:lstStyle/>
        <a:p>
          <a:r>
            <a:rPr lang="es-DO" sz="1600" dirty="0"/>
            <a:t>Marco Reyes -CTO</a:t>
          </a:r>
        </a:p>
      </dgm:t>
    </dgm:pt>
    <dgm:pt modelId="{5F742714-F216-4D55-B58B-F9E60D3FD713}" type="parTrans" cxnId="{2B2CC13A-9AB9-48AE-A607-2D099F7D8FB7}">
      <dgm:prSet/>
      <dgm:spPr/>
      <dgm:t>
        <a:bodyPr/>
        <a:lstStyle/>
        <a:p>
          <a:endParaRPr lang="es-DO" sz="1600"/>
        </a:p>
      </dgm:t>
    </dgm:pt>
    <dgm:pt modelId="{12903E75-CD12-47D7-949B-2BC013847E6B}" type="sibTrans" cxnId="{2B2CC13A-9AB9-48AE-A607-2D099F7D8FB7}">
      <dgm:prSet/>
      <dgm:spPr/>
      <dgm:t>
        <a:bodyPr/>
        <a:lstStyle/>
        <a:p>
          <a:endParaRPr lang="es-DO" sz="1600"/>
        </a:p>
      </dgm:t>
    </dgm:pt>
    <dgm:pt modelId="{998476DF-3D07-4A26-91BF-6519FC2761C8}">
      <dgm:prSet phldrT="[Texto]" custT="1"/>
      <dgm:spPr/>
      <dgm:t>
        <a:bodyPr/>
        <a:lstStyle/>
        <a:p>
          <a:r>
            <a:rPr lang="es-DO" sz="1600" dirty="0"/>
            <a:t>Yira </a:t>
          </a:r>
          <a:r>
            <a:rPr lang="es-DO" sz="1600" dirty="0" err="1"/>
            <a:t>Tavarez</a:t>
          </a:r>
          <a:r>
            <a:rPr lang="es-DO" sz="1600" dirty="0"/>
            <a:t> - CFO</a:t>
          </a:r>
        </a:p>
      </dgm:t>
    </dgm:pt>
    <dgm:pt modelId="{D1151D7F-BCDC-46D2-A244-CADC0938F0BF}" type="parTrans" cxnId="{B018142E-76E4-4C1C-B49D-73E288676593}">
      <dgm:prSet/>
      <dgm:spPr/>
      <dgm:t>
        <a:bodyPr/>
        <a:lstStyle/>
        <a:p>
          <a:endParaRPr lang="es-DO" sz="1600"/>
        </a:p>
      </dgm:t>
    </dgm:pt>
    <dgm:pt modelId="{921D5978-60A3-4B53-A43D-70DF35E67191}" type="sibTrans" cxnId="{B018142E-76E4-4C1C-B49D-73E288676593}">
      <dgm:prSet/>
      <dgm:spPr/>
      <dgm:t>
        <a:bodyPr/>
        <a:lstStyle/>
        <a:p>
          <a:endParaRPr lang="es-DO" sz="1600"/>
        </a:p>
      </dgm:t>
    </dgm:pt>
    <dgm:pt modelId="{352BA576-12C7-4BF5-AF6F-B06C2587E6E2}">
      <dgm:prSet phldrT="[Texto]" custT="1"/>
      <dgm:spPr/>
      <dgm:t>
        <a:bodyPr/>
        <a:lstStyle/>
        <a:p>
          <a:r>
            <a:rPr lang="es-DO" sz="1600" dirty="0" err="1"/>
            <a:t>Maria</a:t>
          </a:r>
          <a:r>
            <a:rPr lang="es-DO" sz="1600" dirty="0"/>
            <a:t> Colas - CMO</a:t>
          </a:r>
        </a:p>
      </dgm:t>
    </dgm:pt>
    <dgm:pt modelId="{0C22AF89-B607-4E94-B326-5AE37DB4E57F}" type="parTrans" cxnId="{B113FE29-F7C8-4E27-A469-CDCE0638ECC9}">
      <dgm:prSet/>
      <dgm:spPr/>
      <dgm:t>
        <a:bodyPr/>
        <a:lstStyle/>
        <a:p>
          <a:endParaRPr lang="es-DO" sz="1600"/>
        </a:p>
      </dgm:t>
    </dgm:pt>
    <dgm:pt modelId="{3E13E9F0-3554-4AB1-AC9B-CF3747002B19}" type="sibTrans" cxnId="{B113FE29-F7C8-4E27-A469-CDCE0638ECC9}">
      <dgm:prSet/>
      <dgm:spPr/>
      <dgm:t>
        <a:bodyPr/>
        <a:lstStyle/>
        <a:p>
          <a:endParaRPr lang="es-DO" sz="1600"/>
        </a:p>
      </dgm:t>
    </dgm:pt>
    <dgm:pt modelId="{D092BED9-ABD1-4BA6-B09E-AA71994B77F4}" type="pres">
      <dgm:prSet presAssocID="{6B7062B1-4170-40D7-8BE7-5A9CE446C74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581A8C7-320F-4D97-A4AF-89CA2CAA051A}" type="pres">
      <dgm:prSet presAssocID="{35025F5D-4469-43B9-BCBE-9426ABA3E375}" presName="hierRoot1" presStyleCnt="0">
        <dgm:presLayoutVars>
          <dgm:hierBranch val="init"/>
        </dgm:presLayoutVars>
      </dgm:prSet>
      <dgm:spPr/>
    </dgm:pt>
    <dgm:pt modelId="{1EAAA12D-7A49-498F-97C8-68F3091C9085}" type="pres">
      <dgm:prSet presAssocID="{35025F5D-4469-43B9-BCBE-9426ABA3E375}" presName="rootComposite1" presStyleCnt="0"/>
      <dgm:spPr/>
    </dgm:pt>
    <dgm:pt modelId="{876D7E63-7050-4DE8-A701-7BDA99109EC9}" type="pres">
      <dgm:prSet presAssocID="{35025F5D-4469-43B9-BCBE-9426ABA3E375}" presName="rootText1" presStyleLbl="node0" presStyleIdx="0" presStyleCnt="1">
        <dgm:presLayoutVars>
          <dgm:chPref val="3"/>
        </dgm:presLayoutVars>
      </dgm:prSet>
      <dgm:spPr/>
    </dgm:pt>
    <dgm:pt modelId="{405B58CD-32EB-454D-AE75-94AD5581FB39}" type="pres">
      <dgm:prSet presAssocID="{35025F5D-4469-43B9-BCBE-9426ABA3E375}" presName="rootConnector1" presStyleLbl="node1" presStyleIdx="0" presStyleCnt="0"/>
      <dgm:spPr/>
    </dgm:pt>
    <dgm:pt modelId="{533FCA82-FCD3-43DA-A9A2-3692EC6D6FD2}" type="pres">
      <dgm:prSet presAssocID="{35025F5D-4469-43B9-BCBE-9426ABA3E375}" presName="hierChild2" presStyleCnt="0"/>
      <dgm:spPr/>
    </dgm:pt>
    <dgm:pt modelId="{2C7DBC96-DCAB-4D6E-B9E0-02B5CE3A80FC}" type="pres">
      <dgm:prSet presAssocID="{5F742714-F216-4D55-B58B-F9E60D3FD713}" presName="Name37" presStyleLbl="parChTrans1D2" presStyleIdx="0" presStyleCnt="4"/>
      <dgm:spPr/>
    </dgm:pt>
    <dgm:pt modelId="{74C131A0-2A62-474D-BA77-6B63A76D9843}" type="pres">
      <dgm:prSet presAssocID="{C83D2C68-8856-444D-87F0-C6A99894C938}" presName="hierRoot2" presStyleCnt="0">
        <dgm:presLayoutVars>
          <dgm:hierBranch val="init"/>
        </dgm:presLayoutVars>
      </dgm:prSet>
      <dgm:spPr/>
    </dgm:pt>
    <dgm:pt modelId="{16A88230-66C9-47CE-AD11-3C17E83C9C9A}" type="pres">
      <dgm:prSet presAssocID="{C83D2C68-8856-444D-87F0-C6A99894C938}" presName="rootComposite" presStyleCnt="0"/>
      <dgm:spPr/>
    </dgm:pt>
    <dgm:pt modelId="{B4664F8A-4B54-47E4-8DCB-C1B1B0122D0D}" type="pres">
      <dgm:prSet presAssocID="{C83D2C68-8856-444D-87F0-C6A99894C938}" presName="rootText" presStyleLbl="node2" presStyleIdx="0" presStyleCnt="3">
        <dgm:presLayoutVars>
          <dgm:chPref val="3"/>
        </dgm:presLayoutVars>
      </dgm:prSet>
      <dgm:spPr/>
    </dgm:pt>
    <dgm:pt modelId="{EAD14BBD-BDAD-4FFD-A3C1-75500CBECF2F}" type="pres">
      <dgm:prSet presAssocID="{C83D2C68-8856-444D-87F0-C6A99894C938}" presName="rootConnector" presStyleLbl="node2" presStyleIdx="0" presStyleCnt="3"/>
      <dgm:spPr/>
    </dgm:pt>
    <dgm:pt modelId="{01662F33-1296-464E-9711-664B8DE7437D}" type="pres">
      <dgm:prSet presAssocID="{C83D2C68-8856-444D-87F0-C6A99894C938}" presName="hierChild4" presStyleCnt="0"/>
      <dgm:spPr/>
    </dgm:pt>
    <dgm:pt modelId="{A4E5B401-3E90-41FE-AE74-457F5992FD1A}" type="pres">
      <dgm:prSet presAssocID="{C83D2C68-8856-444D-87F0-C6A99894C938}" presName="hierChild5" presStyleCnt="0"/>
      <dgm:spPr/>
    </dgm:pt>
    <dgm:pt modelId="{97DD918E-B77F-46D3-99A4-5BFDA4CFABF6}" type="pres">
      <dgm:prSet presAssocID="{D1151D7F-BCDC-46D2-A244-CADC0938F0BF}" presName="Name37" presStyleLbl="parChTrans1D2" presStyleIdx="1" presStyleCnt="4"/>
      <dgm:spPr/>
    </dgm:pt>
    <dgm:pt modelId="{A819E075-9E72-4C3C-AE35-02C7385CE754}" type="pres">
      <dgm:prSet presAssocID="{998476DF-3D07-4A26-91BF-6519FC2761C8}" presName="hierRoot2" presStyleCnt="0">
        <dgm:presLayoutVars>
          <dgm:hierBranch val="init"/>
        </dgm:presLayoutVars>
      </dgm:prSet>
      <dgm:spPr/>
    </dgm:pt>
    <dgm:pt modelId="{4EF11DDB-94CF-4D28-9A4B-4F864494684B}" type="pres">
      <dgm:prSet presAssocID="{998476DF-3D07-4A26-91BF-6519FC2761C8}" presName="rootComposite" presStyleCnt="0"/>
      <dgm:spPr/>
    </dgm:pt>
    <dgm:pt modelId="{663B926B-49C6-493F-8ED9-5B639705D962}" type="pres">
      <dgm:prSet presAssocID="{998476DF-3D07-4A26-91BF-6519FC2761C8}" presName="rootText" presStyleLbl="node2" presStyleIdx="1" presStyleCnt="3">
        <dgm:presLayoutVars>
          <dgm:chPref val="3"/>
        </dgm:presLayoutVars>
      </dgm:prSet>
      <dgm:spPr/>
    </dgm:pt>
    <dgm:pt modelId="{AD6C2378-B9F8-49B0-8CBA-CFF12037682F}" type="pres">
      <dgm:prSet presAssocID="{998476DF-3D07-4A26-91BF-6519FC2761C8}" presName="rootConnector" presStyleLbl="node2" presStyleIdx="1" presStyleCnt="3"/>
      <dgm:spPr/>
    </dgm:pt>
    <dgm:pt modelId="{DE49B3C2-451E-4834-94DF-B69D80E71E76}" type="pres">
      <dgm:prSet presAssocID="{998476DF-3D07-4A26-91BF-6519FC2761C8}" presName="hierChild4" presStyleCnt="0"/>
      <dgm:spPr/>
    </dgm:pt>
    <dgm:pt modelId="{533BB5DA-255D-45AA-9C9C-9B5E49BB77A1}" type="pres">
      <dgm:prSet presAssocID="{998476DF-3D07-4A26-91BF-6519FC2761C8}" presName="hierChild5" presStyleCnt="0"/>
      <dgm:spPr/>
    </dgm:pt>
    <dgm:pt modelId="{42580ADB-316B-4135-9B3E-297E58127B17}" type="pres">
      <dgm:prSet presAssocID="{0C22AF89-B607-4E94-B326-5AE37DB4E57F}" presName="Name37" presStyleLbl="parChTrans1D2" presStyleIdx="2" presStyleCnt="4"/>
      <dgm:spPr/>
    </dgm:pt>
    <dgm:pt modelId="{A449A036-61CC-4AE0-8341-554243265638}" type="pres">
      <dgm:prSet presAssocID="{352BA576-12C7-4BF5-AF6F-B06C2587E6E2}" presName="hierRoot2" presStyleCnt="0">
        <dgm:presLayoutVars>
          <dgm:hierBranch val="init"/>
        </dgm:presLayoutVars>
      </dgm:prSet>
      <dgm:spPr/>
    </dgm:pt>
    <dgm:pt modelId="{D7858D07-8297-424D-B366-0AAB3E762925}" type="pres">
      <dgm:prSet presAssocID="{352BA576-12C7-4BF5-AF6F-B06C2587E6E2}" presName="rootComposite" presStyleCnt="0"/>
      <dgm:spPr/>
    </dgm:pt>
    <dgm:pt modelId="{8C92F14E-2C58-4D17-95F4-79A3EFC33A6B}" type="pres">
      <dgm:prSet presAssocID="{352BA576-12C7-4BF5-AF6F-B06C2587E6E2}" presName="rootText" presStyleLbl="node2" presStyleIdx="2" presStyleCnt="3">
        <dgm:presLayoutVars>
          <dgm:chPref val="3"/>
        </dgm:presLayoutVars>
      </dgm:prSet>
      <dgm:spPr/>
    </dgm:pt>
    <dgm:pt modelId="{D1B7BCF0-44A6-4E1C-A724-1E09646B2C4F}" type="pres">
      <dgm:prSet presAssocID="{352BA576-12C7-4BF5-AF6F-B06C2587E6E2}" presName="rootConnector" presStyleLbl="node2" presStyleIdx="2" presStyleCnt="3"/>
      <dgm:spPr/>
    </dgm:pt>
    <dgm:pt modelId="{CDAF5801-F76D-4E6D-AB00-5859A0122FF9}" type="pres">
      <dgm:prSet presAssocID="{352BA576-12C7-4BF5-AF6F-B06C2587E6E2}" presName="hierChild4" presStyleCnt="0"/>
      <dgm:spPr/>
    </dgm:pt>
    <dgm:pt modelId="{E895602C-C6A8-491B-AFB6-28376E2A4A36}" type="pres">
      <dgm:prSet presAssocID="{352BA576-12C7-4BF5-AF6F-B06C2587E6E2}" presName="hierChild5" presStyleCnt="0"/>
      <dgm:spPr/>
    </dgm:pt>
    <dgm:pt modelId="{25F0B898-F629-41A0-8877-F2F15A51116F}" type="pres">
      <dgm:prSet presAssocID="{35025F5D-4469-43B9-BCBE-9426ABA3E375}" presName="hierChild3" presStyleCnt="0"/>
      <dgm:spPr/>
    </dgm:pt>
    <dgm:pt modelId="{F9FB8B8B-84BB-4CCD-A1E8-C29C786D1024}" type="pres">
      <dgm:prSet presAssocID="{75A14132-C6C6-4DDF-9135-CEDC727D1859}" presName="Name111" presStyleLbl="parChTrans1D2" presStyleIdx="3" presStyleCnt="4"/>
      <dgm:spPr/>
    </dgm:pt>
    <dgm:pt modelId="{63EF7CE9-E635-4CDA-96ED-3F337D6D67EC}" type="pres">
      <dgm:prSet presAssocID="{C315175B-8D1C-4E0E-B790-13541CBC4B01}" presName="hierRoot3" presStyleCnt="0">
        <dgm:presLayoutVars>
          <dgm:hierBranch val="init"/>
        </dgm:presLayoutVars>
      </dgm:prSet>
      <dgm:spPr/>
    </dgm:pt>
    <dgm:pt modelId="{8C9A9447-C57B-4A44-A606-87624C543389}" type="pres">
      <dgm:prSet presAssocID="{C315175B-8D1C-4E0E-B790-13541CBC4B01}" presName="rootComposite3" presStyleCnt="0"/>
      <dgm:spPr/>
    </dgm:pt>
    <dgm:pt modelId="{FAC4CA42-8D70-426F-8E21-8A3BFA075B95}" type="pres">
      <dgm:prSet presAssocID="{C315175B-8D1C-4E0E-B790-13541CBC4B01}" presName="rootText3" presStyleLbl="asst1" presStyleIdx="0" presStyleCnt="1">
        <dgm:presLayoutVars>
          <dgm:chPref val="3"/>
        </dgm:presLayoutVars>
      </dgm:prSet>
      <dgm:spPr/>
    </dgm:pt>
    <dgm:pt modelId="{37256824-E933-4B94-A4FD-B4A246CF4159}" type="pres">
      <dgm:prSet presAssocID="{C315175B-8D1C-4E0E-B790-13541CBC4B01}" presName="rootConnector3" presStyleLbl="asst1" presStyleIdx="0" presStyleCnt="1"/>
      <dgm:spPr/>
    </dgm:pt>
    <dgm:pt modelId="{A8E89F64-3D89-4BFE-9117-C31388405FD0}" type="pres">
      <dgm:prSet presAssocID="{C315175B-8D1C-4E0E-B790-13541CBC4B01}" presName="hierChild6" presStyleCnt="0"/>
      <dgm:spPr/>
    </dgm:pt>
    <dgm:pt modelId="{9C790592-F8A2-4BBD-B946-F9501DB09517}" type="pres">
      <dgm:prSet presAssocID="{C315175B-8D1C-4E0E-B790-13541CBC4B01}" presName="hierChild7" presStyleCnt="0"/>
      <dgm:spPr/>
    </dgm:pt>
  </dgm:ptLst>
  <dgm:cxnLst>
    <dgm:cxn modelId="{7C3C8800-361E-4ABA-AF72-42AC4A77848E}" type="presOf" srcId="{352BA576-12C7-4BF5-AF6F-B06C2587E6E2}" destId="{8C92F14E-2C58-4D17-95F4-79A3EFC33A6B}" srcOrd="0" destOrd="0" presId="urn:microsoft.com/office/officeart/2005/8/layout/orgChart1"/>
    <dgm:cxn modelId="{217D1C09-D904-449E-84EB-89E39A202CE0}" type="presOf" srcId="{C83D2C68-8856-444D-87F0-C6A99894C938}" destId="{B4664F8A-4B54-47E4-8DCB-C1B1B0122D0D}" srcOrd="0" destOrd="0" presId="urn:microsoft.com/office/officeart/2005/8/layout/orgChart1"/>
    <dgm:cxn modelId="{C0C6290E-10B4-4436-9A1E-2AD2DC672C29}" srcId="{35025F5D-4469-43B9-BCBE-9426ABA3E375}" destId="{C315175B-8D1C-4E0E-B790-13541CBC4B01}" srcOrd="0" destOrd="0" parTransId="{75A14132-C6C6-4DDF-9135-CEDC727D1859}" sibTransId="{D6DB177D-C7F4-4219-AA9E-F29DFBD9DE1F}"/>
    <dgm:cxn modelId="{4FC84F23-9292-4C43-B56A-30F1640193E5}" type="presOf" srcId="{C315175B-8D1C-4E0E-B790-13541CBC4B01}" destId="{FAC4CA42-8D70-426F-8E21-8A3BFA075B95}" srcOrd="0" destOrd="0" presId="urn:microsoft.com/office/officeart/2005/8/layout/orgChart1"/>
    <dgm:cxn modelId="{B113FE29-F7C8-4E27-A469-CDCE0638ECC9}" srcId="{35025F5D-4469-43B9-BCBE-9426ABA3E375}" destId="{352BA576-12C7-4BF5-AF6F-B06C2587E6E2}" srcOrd="3" destOrd="0" parTransId="{0C22AF89-B607-4E94-B326-5AE37DB4E57F}" sibTransId="{3E13E9F0-3554-4AB1-AC9B-CF3747002B19}"/>
    <dgm:cxn modelId="{B018142E-76E4-4C1C-B49D-73E288676593}" srcId="{35025F5D-4469-43B9-BCBE-9426ABA3E375}" destId="{998476DF-3D07-4A26-91BF-6519FC2761C8}" srcOrd="2" destOrd="0" parTransId="{D1151D7F-BCDC-46D2-A244-CADC0938F0BF}" sibTransId="{921D5978-60A3-4B53-A43D-70DF35E67191}"/>
    <dgm:cxn modelId="{2B2CC13A-9AB9-48AE-A607-2D099F7D8FB7}" srcId="{35025F5D-4469-43B9-BCBE-9426ABA3E375}" destId="{C83D2C68-8856-444D-87F0-C6A99894C938}" srcOrd="1" destOrd="0" parTransId="{5F742714-F216-4D55-B58B-F9E60D3FD713}" sibTransId="{12903E75-CD12-47D7-949B-2BC013847E6B}"/>
    <dgm:cxn modelId="{95664B44-4280-44CA-8E8F-462DBA77E3F2}" type="presOf" srcId="{6B7062B1-4170-40D7-8BE7-5A9CE446C749}" destId="{D092BED9-ABD1-4BA6-B09E-AA71994B77F4}" srcOrd="0" destOrd="0" presId="urn:microsoft.com/office/officeart/2005/8/layout/orgChart1"/>
    <dgm:cxn modelId="{3A2A0366-8511-41A0-9C3A-9376DD7B7EFF}" type="presOf" srcId="{998476DF-3D07-4A26-91BF-6519FC2761C8}" destId="{AD6C2378-B9F8-49B0-8CBA-CFF12037682F}" srcOrd="1" destOrd="0" presId="urn:microsoft.com/office/officeart/2005/8/layout/orgChart1"/>
    <dgm:cxn modelId="{98E23A48-3638-47DF-BF0B-2071B43ECA8E}" srcId="{6B7062B1-4170-40D7-8BE7-5A9CE446C749}" destId="{35025F5D-4469-43B9-BCBE-9426ABA3E375}" srcOrd="0" destOrd="0" parTransId="{E24F2A9A-CDA9-46E0-ADE2-4E7119AE6DB2}" sibTransId="{E47263B9-9F28-45B3-A7C2-F8A2B5166A87}"/>
    <dgm:cxn modelId="{48CF154A-BDAF-486E-93C2-70AB5504D90A}" type="presOf" srcId="{5F742714-F216-4D55-B58B-F9E60D3FD713}" destId="{2C7DBC96-DCAB-4D6E-B9E0-02B5CE3A80FC}" srcOrd="0" destOrd="0" presId="urn:microsoft.com/office/officeart/2005/8/layout/orgChart1"/>
    <dgm:cxn modelId="{2082416B-C619-4147-B3CB-E08C0EB46790}" type="presOf" srcId="{0C22AF89-B607-4E94-B326-5AE37DB4E57F}" destId="{42580ADB-316B-4135-9B3E-297E58127B17}" srcOrd="0" destOrd="0" presId="urn:microsoft.com/office/officeart/2005/8/layout/orgChart1"/>
    <dgm:cxn modelId="{ADCD636D-D332-471E-8BEE-9082CC6496D6}" type="presOf" srcId="{C315175B-8D1C-4E0E-B790-13541CBC4B01}" destId="{37256824-E933-4B94-A4FD-B4A246CF4159}" srcOrd="1" destOrd="0" presId="urn:microsoft.com/office/officeart/2005/8/layout/orgChart1"/>
    <dgm:cxn modelId="{CA0C3859-A431-4F4E-9280-7B4056FBF5FD}" type="presOf" srcId="{998476DF-3D07-4A26-91BF-6519FC2761C8}" destId="{663B926B-49C6-493F-8ED9-5B639705D962}" srcOrd="0" destOrd="0" presId="urn:microsoft.com/office/officeart/2005/8/layout/orgChart1"/>
    <dgm:cxn modelId="{18A7717B-37BB-4D0E-8522-F7493D667048}" type="presOf" srcId="{35025F5D-4469-43B9-BCBE-9426ABA3E375}" destId="{405B58CD-32EB-454D-AE75-94AD5581FB39}" srcOrd="1" destOrd="0" presId="urn:microsoft.com/office/officeart/2005/8/layout/orgChart1"/>
    <dgm:cxn modelId="{020E008B-4218-4574-B88A-E7729D81E2E1}" type="presOf" srcId="{352BA576-12C7-4BF5-AF6F-B06C2587E6E2}" destId="{D1B7BCF0-44A6-4E1C-A724-1E09646B2C4F}" srcOrd="1" destOrd="0" presId="urn:microsoft.com/office/officeart/2005/8/layout/orgChart1"/>
    <dgm:cxn modelId="{D12155B4-EA4C-4BDB-8A23-C8930F0FC8DD}" type="presOf" srcId="{35025F5D-4469-43B9-BCBE-9426ABA3E375}" destId="{876D7E63-7050-4DE8-A701-7BDA99109EC9}" srcOrd="0" destOrd="0" presId="urn:microsoft.com/office/officeart/2005/8/layout/orgChart1"/>
    <dgm:cxn modelId="{659431C6-E4D7-4241-835F-F149B7C336C9}" type="presOf" srcId="{D1151D7F-BCDC-46D2-A244-CADC0938F0BF}" destId="{97DD918E-B77F-46D3-99A4-5BFDA4CFABF6}" srcOrd="0" destOrd="0" presId="urn:microsoft.com/office/officeart/2005/8/layout/orgChart1"/>
    <dgm:cxn modelId="{9B9BE3C6-CBFE-4779-ACCD-EB6C123E8F5C}" type="presOf" srcId="{C83D2C68-8856-444D-87F0-C6A99894C938}" destId="{EAD14BBD-BDAD-4FFD-A3C1-75500CBECF2F}" srcOrd="1" destOrd="0" presId="urn:microsoft.com/office/officeart/2005/8/layout/orgChart1"/>
    <dgm:cxn modelId="{B9F063F2-3C1D-410D-8F4F-17D848EB83D8}" type="presOf" srcId="{75A14132-C6C6-4DDF-9135-CEDC727D1859}" destId="{F9FB8B8B-84BB-4CCD-A1E8-C29C786D1024}" srcOrd="0" destOrd="0" presId="urn:microsoft.com/office/officeart/2005/8/layout/orgChart1"/>
    <dgm:cxn modelId="{B51E531B-FE08-412B-90CF-291030110AF0}" type="presParOf" srcId="{D092BED9-ABD1-4BA6-B09E-AA71994B77F4}" destId="{3581A8C7-320F-4D97-A4AF-89CA2CAA051A}" srcOrd="0" destOrd="0" presId="urn:microsoft.com/office/officeart/2005/8/layout/orgChart1"/>
    <dgm:cxn modelId="{A64C3F02-AE48-4F20-8280-14FB8A8F5F10}" type="presParOf" srcId="{3581A8C7-320F-4D97-A4AF-89CA2CAA051A}" destId="{1EAAA12D-7A49-498F-97C8-68F3091C9085}" srcOrd="0" destOrd="0" presId="urn:microsoft.com/office/officeart/2005/8/layout/orgChart1"/>
    <dgm:cxn modelId="{D673C155-98F1-4C17-9406-FE378C8CB39B}" type="presParOf" srcId="{1EAAA12D-7A49-498F-97C8-68F3091C9085}" destId="{876D7E63-7050-4DE8-A701-7BDA99109EC9}" srcOrd="0" destOrd="0" presId="urn:microsoft.com/office/officeart/2005/8/layout/orgChart1"/>
    <dgm:cxn modelId="{18E6ED05-6A17-462E-B280-23BE3B5B6050}" type="presParOf" srcId="{1EAAA12D-7A49-498F-97C8-68F3091C9085}" destId="{405B58CD-32EB-454D-AE75-94AD5581FB39}" srcOrd="1" destOrd="0" presId="urn:microsoft.com/office/officeart/2005/8/layout/orgChart1"/>
    <dgm:cxn modelId="{21F9DFC8-8992-42B4-96BB-945F79B60DEE}" type="presParOf" srcId="{3581A8C7-320F-4D97-A4AF-89CA2CAA051A}" destId="{533FCA82-FCD3-43DA-A9A2-3692EC6D6FD2}" srcOrd="1" destOrd="0" presId="urn:microsoft.com/office/officeart/2005/8/layout/orgChart1"/>
    <dgm:cxn modelId="{F0DC8E4E-9655-4C8D-85FC-175E17E8FF7D}" type="presParOf" srcId="{533FCA82-FCD3-43DA-A9A2-3692EC6D6FD2}" destId="{2C7DBC96-DCAB-4D6E-B9E0-02B5CE3A80FC}" srcOrd="0" destOrd="0" presId="urn:microsoft.com/office/officeart/2005/8/layout/orgChart1"/>
    <dgm:cxn modelId="{9D889D74-4991-4BB8-B921-551F11A67EE1}" type="presParOf" srcId="{533FCA82-FCD3-43DA-A9A2-3692EC6D6FD2}" destId="{74C131A0-2A62-474D-BA77-6B63A76D9843}" srcOrd="1" destOrd="0" presId="urn:microsoft.com/office/officeart/2005/8/layout/orgChart1"/>
    <dgm:cxn modelId="{55582A0B-7103-4471-94A1-B20E36C2D24A}" type="presParOf" srcId="{74C131A0-2A62-474D-BA77-6B63A76D9843}" destId="{16A88230-66C9-47CE-AD11-3C17E83C9C9A}" srcOrd="0" destOrd="0" presId="urn:microsoft.com/office/officeart/2005/8/layout/orgChart1"/>
    <dgm:cxn modelId="{E660A195-2EFF-41E5-9A90-6BCFFA2A33CC}" type="presParOf" srcId="{16A88230-66C9-47CE-AD11-3C17E83C9C9A}" destId="{B4664F8A-4B54-47E4-8DCB-C1B1B0122D0D}" srcOrd="0" destOrd="0" presId="urn:microsoft.com/office/officeart/2005/8/layout/orgChart1"/>
    <dgm:cxn modelId="{AF90812D-D9D2-47AD-A42C-F66062DAE9DB}" type="presParOf" srcId="{16A88230-66C9-47CE-AD11-3C17E83C9C9A}" destId="{EAD14BBD-BDAD-4FFD-A3C1-75500CBECF2F}" srcOrd="1" destOrd="0" presId="urn:microsoft.com/office/officeart/2005/8/layout/orgChart1"/>
    <dgm:cxn modelId="{60089455-A322-4BDD-9AF8-D000BD56EAED}" type="presParOf" srcId="{74C131A0-2A62-474D-BA77-6B63A76D9843}" destId="{01662F33-1296-464E-9711-664B8DE7437D}" srcOrd="1" destOrd="0" presId="urn:microsoft.com/office/officeart/2005/8/layout/orgChart1"/>
    <dgm:cxn modelId="{AC2D5921-684A-4F4D-808A-0754DF5AD4C6}" type="presParOf" srcId="{74C131A0-2A62-474D-BA77-6B63A76D9843}" destId="{A4E5B401-3E90-41FE-AE74-457F5992FD1A}" srcOrd="2" destOrd="0" presId="urn:microsoft.com/office/officeart/2005/8/layout/orgChart1"/>
    <dgm:cxn modelId="{9B02632F-555A-4FBE-A2DC-3AA192D92BFD}" type="presParOf" srcId="{533FCA82-FCD3-43DA-A9A2-3692EC6D6FD2}" destId="{97DD918E-B77F-46D3-99A4-5BFDA4CFABF6}" srcOrd="2" destOrd="0" presId="urn:microsoft.com/office/officeart/2005/8/layout/orgChart1"/>
    <dgm:cxn modelId="{CBB70DB2-14D3-4A99-95E9-215356B469DE}" type="presParOf" srcId="{533FCA82-FCD3-43DA-A9A2-3692EC6D6FD2}" destId="{A819E075-9E72-4C3C-AE35-02C7385CE754}" srcOrd="3" destOrd="0" presId="urn:microsoft.com/office/officeart/2005/8/layout/orgChart1"/>
    <dgm:cxn modelId="{8521C1BA-2722-4E58-859A-DE482EA66FB0}" type="presParOf" srcId="{A819E075-9E72-4C3C-AE35-02C7385CE754}" destId="{4EF11DDB-94CF-4D28-9A4B-4F864494684B}" srcOrd="0" destOrd="0" presId="urn:microsoft.com/office/officeart/2005/8/layout/orgChart1"/>
    <dgm:cxn modelId="{781B1DBE-7553-4921-950B-62CDD089B069}" type="presParOf" srcId="{4EF11DDB-94CF-4D28-9A4B-4F864494684B}" destId="{663B926B-49C6-493F-8ED9-5B639705D962}" srcOrd="0" destOrd="0" presId="urn:microsoft.com/office/officeart/2005/8/layout/orgChart1"/>
    <dgm:cxn modelId="{D1B09C3A-D701-4EEF-82DF-3B4DDE7B4FA0}" type="presParOf" srcId="{4EF11DDB-94CF-4D28-9A4B-4F864494684B}" destId="{AD6C2378-B9F8-49B0-8CBA-CFF12037682F}" srcOrd="1" destOrd="0" presId="urn:microsoft.com/office/officeart/2005/8/layout/orgChart1"/>
    <dgm:cxn modelId="{B765A224-0255-4E8E-8044-E92B9BCDFAF4}" type="presParOf" srcId="{A819E075-9E72-4C3C-AE35-02C7385CE754}" destId="{DE49B3C2-451E-4834-94DF-B69D80E71E76}" srcOrd="1" destOrd="0" presId="urn:microsoft.com/office/officeart/2005/8/layout/orgChart1"/>
    <dgm:cxn modelId="{A3160761-E50B-4913-99AF-6CADADFAB129}" type="presParOf" srcId="{A819E075-9E72-4C3C-AE35-02C7385CE754}" destId="{533BB5DA-255D-45AA-9C9C-9B5E49BB77A1}" srcOrd="2" destOrd="0" presId="urn:microsoft.com/office/officeart/2005/8/layout/orgChart1"/>
    <dgm:cxn modelId="{EE000C53-7259-43AD-86AD-ED11115B57DE}" type="presParOf" srcId="{533FCA82-FCD3-43DA-A9A2-3692EC6D6FD2}" destId="{42580ADB-316B-4135-9B3E-297E58127B17}" srcOrd="4" destOrd="0" presId="urn:microsoft.com/office/officeart/2005/8/layout/orgChart1"/>
    <dgm:cxn modelId="{C6CCFCE7-2CBF-4448-9109-A0DEE1ECD551}" type="presParOf" srcId="{533FCA82-FCD3-43DA-A9A2-3692EC6D6FD2}" destId="{A449A036-61CC-4AE0-8341-554243265638}" srcOrd="5" destOrd="0" presId="urn:microsoft.com/office/officeart/2005/8/layout/orgChart1"/>
    <dgm:cxn modelId="{E9A33729-D1F5-438E-BE49-28F80EEA59F0}" type="presParOf" srcId="{A449A036-61CC-4AE0-8341-554243265638}" destId="{D7858D07-8297-424D-B366-0AAB3E762925}" srcOrd="0" destOrd="0" presId="urn:microsoft.com/office/officeart/2005/8/layout/orgChart1"/>
    <dgm:cxn modelId="{052C0A01-7D02-44E2-B698-A7A5CADC0056}" type="presParOf" srcId="{D7858D07-8297-424D-B366-0AAB3E762925}" destId="{8C92F14E-2C58-4D17-95F4-79A3EFC33A6B}" srcOrd="0" destOrd="0" presId="urn:microsoft.com/office/officeart/2005/8/layout/orgChart1"/>
    <dgm:cxn modelId="{3C0246EC-0653-45B1-BA7E-AA1ADD79CFD0}" type="presParOf" srcId="{D7858D07-8297-424D-B366-0AAB3E762925}" destId="{D1B7BCF0-44A6-4E1C-A724-1E09646B2C4F}" srcOrd="1" destOrd="0" presId="urn:microsoft.com/office/officeart/2005/8/layout/orgChart1"/>
    <dgm:cxn modelId="{3A376010-279C-45E9-9364-EFAE59D2AFA3}" type="presParOf" srcId="{A449A036-61CC-4AE0-8341-554243265638}" destId="{CDAF5801-F76D-4E6D-AB00-5859A0122FF9}" srcOrd="1" destOrd="0" presId="urn:microsoft.com/office/officeart/2005/8/layout/orgChart1"/>
    <dgm:cxn modelId="{0C52C347-FF14-4BDF-9179-A779A6C4B8E8}" type="presParOf" srcId="{A449A036-61CC-4AE0-8341-554243265638}" destId="{E895602C-C6A8-491B-AFB6-28376E2A4A36}" srcOrd="2" destOrd="0" presId="urn:microsoft.com/office/officeart/2005/8/layout/orgChart1"/>
    <dgm:cxn modelId="{E906E311-E641-4AF3-A2BB-DE327822C4EA}" type="presParOf" srcId="{3581A8C7-320F-4D97-A4AF-89CA2CAA051A}" destId="{25F0B898-F629-41A0-8877-F2F15A51116F}" srcOrd="2" destOrd="0" presId="urn:microsoft.com/office/officeart/2005/8/layout/orgChart1"/>
    <dgm:cxn modelId="{E3A98495-A4C5-405D-8DE8-777067FB5CA1}" type="presParOf" srcId="{25F0B898-F629-41A0-8877-F2F15A51116F}" destId="{F9FB8B8B-84BB-4CCD-A1E8-C29C786D1024}" srcOrd="0" destOrd="0" presId="urn:microsoft.com/office/officeart/2005/8/layout/orgChart1"/>
    <dgm:cxn modelId="{D4EBCCE2-71D6-4B8E-A26A-6C671F4F92C9}" type="presParOf" srcId="{25F0B898-F629-41A0-8877-F2F15A51116F}" destId="{63EF7CE9-E635-4CDA-96ED-3F337D6D67EC}" srcOrd="1" destOrd="0" presId="urn:microsoft.com/office/officeart/2005/8/layout/orgChart1"/>
    <dgm:cxn modelId="{EEEF552E-41A0-40AD-A6E1-3BA278C756CE}" type="presParOf" srcId="{63EF7CE9-E635-4CDA-96ED-3F337D6D67EC}" destId="{8C9A9447-C57B-4A44-A606-87624C543389}" srcOrd="0" destOrd="0" presId="urn:microsoft.com/office/officeart/2005/8/layout/orgChart1"/>
    <dgm:cxn modelId="{BF024A10-7B13-42B3-BD4E-104FD62072E7}" type="presParOf" srcId="{8C9A9447-C57B-4A44-A606-87624C543389}" destId="{FAC4CA42-8D70-426F-8E21-8A3BFA075B95}" srcOrd="0" destOrd="0" presId="urn:microsoft.com/office/officeart/2005/8/layout/orgChart1"/>
    <dgm:cxn modelId="{8211710C-9EF3-494E-83FC-FA930CD1D603}" type="presParOf" srcId="{8C9A9447-C57B-4A44-A606-87624C543389}" destId="{37256824-E933-4B94-A4FD-B4A246CF4159}" srcOrd="1" destOrd="0" presId="urn:microsoft.com/office/officeart/2005/8/layout/orgChart1"/>
    <dgm:cxn modelId="{6744C39B-6DAE-4D01-A3DE-9755CC7C131A}" type="presParOf" srcId="{63EF7CE9-E635-4CDA-96ED-3F337D6D67EC}" destId="{A8E89F64-3D89-4BFE-9117-C31388405FD0}" srcOrd="1" destOrd="0" presId="urn:microsoft.com/office/officeart/2005/8/layout/orgChart1"/>
    <dgm:cxn modelId="{EFBFF1F3-D743-4749-AF61-CBBA5A4AFFEB}" type="presParOf" srcId="{63EF7CE9-E635-4CDA-96ED-3F337D6D67EC}" destId="{9C790592-F8A2-4BBD-B946-F9501DB0951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B8B8B-84BB-4CCD-A1E8-C29C786D1024}">
      <dsp:nvSpPr>
        <dsp:cNvPr id="0" name=""/>
        <dsp:cNvSpPr/>
      </dsp:nvSpPr>
      <dsp:spPr>
        <a:xfrm>
          <a:off x="3814489" y="1616240"/>
          <a:ext cx="249510" cy="1093092"/>
        </a:xfrm>
        <a:custGeom>
          <a:avLst/>
          <a:gdLst/>
          <a:ahLst/>
          <a:cxnLst/>
          <a:rect l="0" t="0" r="0" b="0"/>
          <a:pathLst>
            <a:path>
              <a:moveTo>
                <a:pt x="249510" y="0"/>
              </a:moveTo>
              <a:lnTo>
                <a:pt x="249510" y="1093092"/>
              </a:lnTo>
              <a:lnTo>
                <a:pt x="0" y="10930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80ADB-316B-4135-9B3E-297E58127B17}">
      <dsp:nvSpPr>
        <dsp:cNvPr id="0" name=""/>
        <dsp:cNvSpPr/>
      </dsp:nvSpPr>
      <dsp:spPr>
        <a:xfrm>
          <a:off x="4064000" y="1616240"/>
          <a:ext cx="2875309" cy="2186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6675"/>
              </a:lnTo>
              <a:lnTo>
                <a:pt x="2875309" y="1936675"/>
              </a:lnTo>
              <a:lnTo>
                <a:pt x="2875309" y="21861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DD918E-B77F-46D3-99A4-5BFDA4CFABF6}">
      <dsp:nvSpPr>
        <dsp:cNvPr id="0" name=""/>
        <dsp:cNvSpPr/>
      </dsp:nvSpPr>
      <dsp:spPr>
        <a:xfrm>
          <a:off x="4018280" y="1616240"/>
          <a:ext cx="91440" cy="21861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61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DBC96-DCAB-4D6E-B9E0-02B5CE3A80FC}">
      <dsp:nvSpPr>
        <dsp:cNvPr id="0" name=""/>
        <dsp:cNvSpPr/>
      </dsp:nvSpPr>
      <dsp:spPr>
        <a:xfrm>
          <a:off x="1188690" y="1616240"/>
          <a:ext cx="2875309" cy="2186185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1936675"/>
              </a:lnTo>
              <a:lnTo>
                <a:pt x="0" y="1936675"/>
              </a:lnTo>
              <a:lnTo>
                <a:pt x="0" y="21861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6D7E63-7050-4DE8-A701-7BDA99109EC9}">
      <dsp:nvSpPr>
        <dsp:cNvPr id="0" name=""/>
        <dsp:cNvSpPr/>
      </dsp:nvSpPr>
      <dsp:spPr>
        <a:xfrm>
          <a:off x="2875855" y="428096"/>
          <a:ext cx="2376289" cy="1188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DO" sz="1600" kern="1200" dirty="0"/>
            <a:t>Yefry </a:t>
          </a:r>
          <a:r>
            <a:rPr lang="es-DO" sz="1600" kern="1200" dirty="0" err="1"/>
            <a:t>Nunez</a:t>
          </a:r>
          <a:r>
            <a:rPr lang="es-DO" sz="1600" kern="1200" dirty="0"/>
            <a:t> CEO</a:t>
          </a:r>
        </a:p>
      </dsp:txBody>
      <dsp:txXfrm>
        <a:off x="2875855" y="428096"/>
        <a:ext cx="2376289" cy="1188144"/>
      </dsp:txXfrm>
    </dsp:sp>
    <dsp:sp modelId="{B4664F8A-4B54-47E4-8DCB-C1B1B0122D0D}">
      <dsp:nvSpPr>
        <dsp:cNvPr id="0" name=""/>
        <dsp:cNvSpPr/>
      </dsp:nvSpPr>
      <dsp:spPr>
        <a:xfrm>
          <a:off x="545" y="3802426"/>
          <a:ext cx="2376289" cy="1188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DO" sz="1600" kern="1200" dirty="0"/>
            <a:t>Marco Reyes -CTO</a:t>
          </a:r>
        </a:p>
      </dsp:txBody>
      <dsp:txXfrm>
        <a:off x="545" y="3802426"/>
        <a:ext cx="2376289" cy="1188144"/>
      </dsp:txXfrm>
    </dsp:sp>
    <dsp:sp modelId="{663B926B-49C6-493F-8ED9-5B639705D962}">
      <dsp:nvSpPr>
        <dsp:cNvPr id="0" name=""/>
        <dsp:cNvSpPr/>
      </dsp:nvSpPr>
      <dsp:spPr>
        <a:xfrm>
          <a:off x="2875855" y="3802426"/>
          <a:ext cx="2376289" cy="1188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DO" sz="1600" kern="1200" dirty="0"/>
            <a:t>Yira </a:t>
          </a:r>
          <a:r>
            <a:rPr lang="es-DO" sz="1600" kern="1200" dirty="0" err="1"/>
            <a:t>Tavarez</a:t>
          </a:r>
          <a:r>
            <a:rPr lang="es-DO" sz="1600" kern="1200" dirty="0"/>
            <a:t> - CFO</a:t>
          </a:r>
        </a:p>
      </dsp:txBody>
      <dsp:txXfrm>
        <a:off x="2875855" y="3802426"/>
        <a:ext cx="2376289" cy="1188144"/>
      </dsp:txXfrm>
    </dsp:sp>
    <dsp:sp modelId="{8C92F14E-2C58-4D17-95F4-79A3EFC33A6B}">
      <dsp:nvSpPr>
        <dsp:cNvPr id="0" name=""/>
        <dsp:cNvSpPr/>
      </dsp:nvSpPr>
      <dsp:spPr>
        <a:xfrm>
          <a:off x="5751165" y="3802426"/>
          <a:ext cx="2376289" cy="1188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DO" sz="1600" kern="1200" dirty="0" err="1"/>
            <a:t>Maria</a:t>
          </a:r>
          <a:r>
            <a:rPr lang="es-DO" sz="1600" kern="1200" dirty="0"/>
            <a:t> Colas - CMO</a:t>
          </a:r>
        </a:p>
      </dsp:txBody>
      <dsp:txXfrm>
        <a:off x="5751165" y="3802426"/>
        <a:ext cx="2376289" cy="1188144"/>
      </dsp:txXfrm>
    </dsp:sp>
    <dsp:sp modelId="{FAC4CA42-8D70-426F-8E21-8A3BFA075B95}">
      <dsp:nvSpPr>
        <dsp:cNvPr id="0" name=""/>
        <dsp:cNvSpPr/>
      </dsp:nvSpPr>
      <dsp:spPr>
        <a:xfrm>
          <a:off x="1438200" y="2115261"/>
          <a:ext cx="2376289" cy="11881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DO" sz="1600" kern="1200" dirty="0" err="1"/>
            <a:t>Jeralvi</a:t>
          </a:r>
          <a:r>
            <a:rPr lang="es-DO" sz="1600" kern="1200"/>
            <a:t> Mendoza - COO</a:t>
          </a:r>
          <a:endParaRPr lang="es-DO" sz="1600" kern="1200" dirty="0"/>
        </a:p>
      </dsp:txBody>
      <dsp:txXfrm>
        <a:off x="1438200" y="2115261"/>
        <a:ext cx="2376289" cy="1188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32A56-7C8E-4DEA-80A5-0F5A5EC26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FD40E2-2A87-450F-A784-6BF693CE1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61768E-1AD6-4298-B05D-5278C25B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864F-D022-493C-B8CC-BB3B46979D19}" type="datetimeFigureOut">
              <a:rPr lang="es-DO" smtClean="0"/>
              <a:t>19/5/2025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78AE1E-2572-40F9-B6AA-78E9EE71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F4BAEC-61AF-449F-8AC5-7D5996A9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96A91-1AFF-4712-A148-5D7C8B8F178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76713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B887D-1536-4A66-9AE1-7DC451AA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53DDE9-F373-47BA-9B84-777C91D44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7661A8-29A6-4692-96B6-574BAFA4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864F-D022-493C-B8CC-BB3B46979D19}" type="datetimeFigureOut">
              <a:rPr lang="es-DO" smtClean="0"/>
              <a:t>19/5/2025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AFD2AB-0331-4DF8-AC62-C5DF7705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858CC2-520B-43C9-B78B-9D2A12BC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96A91-1AFF-4712-A148-5D7C8B8F178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14566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22946A-B2F0-4675-A975-F49DE28F1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E5722F-4CFD-4241-96BA-0A22AF1CA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C90E06-5A2A-4D50-B2D8-053A6222F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864F-D022-493C-B8CC-BB3B46979D19}" type="datetimeFigureOut">
              <a:rPr lang="es-DO" smtClean="0"/>
              <a:t>19/5/2025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FE9A30-C635-4B4B-AD5F-E9FFD49B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055CBD-8DB1-43F0-8ACA-9048D435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96A91-1AFF-4712-A148-5D7C8B8F178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577183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98E80-3CE6-407F-B437-523AFAAF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2E06A1-A731-42A7-97FD-F7E87414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32E194-8F40-4B4A-924D-B469C96B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864F-D022-493C-B8CC-BB3B46979D19}" type="datetimeFigureOut">
              <a:rPr lang="es-DO" smtClean="0"/>
              <a:t>19/5/2025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977EE6-0F97-42C6-9F7C-B810BDD4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395B67-2861-4A2A-B5E3-C2C48625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96A91-1AFF-4712-A148-5D7C8B8F178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70714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F034A-0C63-445A-ADFC-DFF82191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C75DB1-85D3-483D-9559-ACC807B26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042505-B1F9-4EE4-BCF0-734043A62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864F-D022-493C-B8CC-BB3B46979D19}" type="datetimeFigureOut">
              <a:rPr lang="es-DO" smtClean="0"/>
              <a:t>19/5/2025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EE6A39-DB05-46A0-B854-F9AD4D8B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066E87-A15A-415D-814F-A7150908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96A91-1AFF-4712-A148-5D7C8B8F178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19914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63664-1F64-4BA8-A71A-4B29810C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7F7ACD-9CD4-4822-8DF6-4BC9F1526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74B974-81E2-4CB3-970D-B4FA84E8C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021356-976E-48FA-A68D-CEF36CF09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864F-D022-493C-B8CC-BB3B46979D19}" type="datetimeFigureOut">
              <a:rPr lang="es-DO" smtClean="0"/>
              <a:t>19/5/2025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47F5BD-D666-4733-8B11-F00FEEABE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9C13DC-6AD3-4C24-A5A5-862A17C1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96A91-1AFF-4712-A148-5D7C8B8F178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07141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50D598-FD94-4891-AD19-094F9177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2D23CD-411F-49BA-BCBF-687CD573C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C2E10C-C7E2-431F-9768-047577C0A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76C994-10F5-4412-A819-F4326C498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8E93800-F9D2-4182-8E48-51EE3BB5E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75EC7F-9037-4818-ADA1-76871FB6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864F-D022-493C-B8CC-BB3B46979D19}" type="datetimeFigureOut">
              <a:rPr lang="es-DO" smtClean="0"/>
              <a:t>19/5/2025</a:t>
            </a:fld>
            <a:endParaRPr lang="es-D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9E7775-74FB-4CC5-819D-4C36F241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029DACC-2CD9-495C-BF70-61D4C9B71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96A91-1AFF-4712-A148-5D7C8B8F178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92714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E3343-163D-457A-9083-85C7F6CA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024258B-A809-44F7-B8BE-CD4225EA7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864F-D022-493C-B8CC-BB3B46979D19}" type="datetimeFigureOut">
              <a:rPr lang="es-DO" smtClean="0"/>
              <a:t>19/5/2025</a:t>
            </a:fld>
            <a:endParaRPr lang="es-D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408E9C-DEE0-4A60-BC93-B9139C96A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29B3A54-4886-43DA-8ACB-7363898C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96A91-1AFF-4712-A148-5D7C8B8F178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80720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8F6F97-EF58-40E2-9EAD-E7BF55794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864F-D022-493C-B8CC-BB3B46979D19}" type="datetimeFigureOut">
              <a:rPr lang="es-DO" smtClean="0"/>
              <a:t>19/5/2025</a:t>
            </a:fld>
            <a:endParaRPr lang="es-D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C4A4E57-4729-4444-AF70-CB07AADC4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E4E940-B94B-4812-A1D9-DE112A65F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96A91-1AFF-4712-A148-5D7C8B8F178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49151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7922-F381-4950-9A85-0E29BF42E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8E9C70-7660-4D89-96F6-4DB5427B8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B0ED00-A534-4671-A88F-8A08BC053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7C8B44-9BFA-47A1-A2D2-4B25D3E1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864F-D022-493C-B8CC-BB3B46979D19}" type="datetimeFigureOut">
              <a:rPr lang="es-DO" smtClean="0"/>
              <a:t>19/5/2025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520F33-F684-406A-A013-DB7B61C9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0A8750-B447-4F3E-B93C-88CB9923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96A91-1AFF-4712-A148-5D7C8B8F178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24380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C51CE-94A9-4FC9-A468-04EF12EBA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655A9E2-72D3-4420-AABD-BC93A6C07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961DD5-36DE-4705-93CE-A391525B8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FDAA25-9321-4EB5-9F0A-4ECA6043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864F-D022-493C-B8CC-BB3B46979D19}" type="datetimeFigureOut">
              <a:rPr lang="es-DO" smtClean="0"/>
              <a:t>19/5/2025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75EAA6-76E3-4022-B5AC-8873E03C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9E4F7A-9C24-45AB-9DC6-2F369D2D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96A91-1AFF-4712-A148-5D7C8B8F178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13464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96078B6-C32A-4F03-A5E9-F96B61BE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8B332C-47B2-44CF-BED5-A67C680F4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24CAAF-97F3-4FD8-9D13-ABEFC3BBB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7864F-D022-493C-B8CC-BB3B46979D19}" type="datetimeFigureOut">
              <a:rPr lang="es-DO" smtClean="0"/>
              <a:t>19/5/2025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9253F4-3E9A-4438-BD66-9660558E3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33C41F-DFCE-4A72-9515-EB63CA6E9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96A91-1AFF-4712-A148-5D7C8B8F178C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17564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619B884-49C1-4014-9FB3-2EC3ABC507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3835914"/>
              </p:ext>
            </p:extLst>
          </p:nvPr>
        </p:nvGraphicFramePr>
        <p:xfrm>
          <a:off x="2032000" y="130023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CB180C47-D37B-4587-BE14-381C43CAC548}"/>
              </a:ext>
            </a:extLst>
          </p:cNvPr>
          <p:cNvSpPr txBox="1"/>
          <p:nvPr/>
        </p:nvSpPr>
        <p:spPr>
          <a:xfrm>
            <a:off x="3770142" y="548640"/>
            <a:ext cx="6091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Organigrama</a:t>
            </a:r>
            <a:r>
              <a:rPr lang="en-US" sz="3200" b="1" dirty="0"/>
              <a:t> </a:t>
            </a:r>
            <a:r>
              <a:rPr lang="en-US" sz="3200" b="1" dirty="0" err="1"/>
              <a:t>Empresa</a:t>
            </a:r>
            <a:r>
              <a:rPr lang="en-US" sz="3200" b="1" dirty="0"/>
              <a:t>………………….</a:t>
            </a:r>
            <a:endParaRPr lang="es-DO" sz="3200" b="1" dirty="0"/>
          </a:p>
        </p:txBody>
      </p:sp>
    </p:spTree>
    <p:extLst>
      <p:ext uri="{BB962C8B-B14F-4D97-AF65-F5344CB8AC3E}">
        <p14:creationId xmlns:p14="http://schemas.microsoft.com/office/powerpoint/2010/main" val="27294339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Claribel Ferreiras</dc:creator>
  <cp:lastModifiedBy>YEFRY OSVALDO NÚÑEZ RUBÍ</cp:lastModifiedBy>
  <cp:revision>2</cp:revision>
  <dcterms:created xsi:type="dcterms:W3CDTF">2020-07-21T22:10:35Z</dcterms:created>
  <dcterms:modified xsi:type="dcterms:W3CDTF">2025-05-19T15:30:30Z</dcterms:modified>
</cp:coreProperties>
</file>