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  <p:sldMasterId id="2147484787" r:id="rId2"/>
    <p:sldMasterId id="2147484799" r:id="rId3"/>
    <p:sldMasterId id="2147484775" r:id="rId4"/>
  </p:sldMasterIdLst>
  <p:notesMasterIdLst>
    <p:notesMasterId r:id="rId14"/>
  </p:notesMasterIdLst>
  <p:handoutMasterIdLst>
    <p:handoutMasterId r:id="rId15"/>
  </p:handoutMasterIdLst>
  <p:sldIdLst>
    <p:sldId id="1863" r:id="rId5"/>
    <p:sldId id="2463" r:id="rId6"/>
    <p:sldId id="2522" r:id="rId7"/>
    <p:sldId id="2524" r:id="rId8"/>
    <p:sldId id="2525" r:id="rId9"/>
    <p:sldId id="2526" r:id="rId10"/>
    <p:sldId id="2527" r:id="rId11"/>
    <p:sldId id="2403" r:id="rId12"/>
    <p:sldId id="2437" r:id="rId13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AA0BE"/>
    <a:srgbClr val="FFFFC8"/>
    <a:srgbClr val="5082AA"/>
    <a:srgbClr val="A064C8"/>
    <a:srgbClr val="E60078"/>
    <a:srgbClr val="FF9900"/>
    <a:srgbClr val="FFCC00"/>
    <a:srgbClr val="E3EAF7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7922" autoAdjust="0"/>
  </p:normalViewPr>
  <p:slideViewPr>
    <p:cSldViewPr>
      <p:cViewPr varScale="1">
        <p:scale>
          <a:sx n="114" d="100"/>
          <a:sy n="114" d="100"/>
        </p:scale>
        <p:origin x="1602" y="108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notesViewPr>
    <p:cSldViewPr>
      <p:cViewPr varScale="1">
        <p:scale>
          <a:sx n="51" d="100"/>
          <a:sy n="51" d="100"/>
        </p:scale>
        <p:origin x="-2616" y="-10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0E75-4455-4B9E-AA84-1A2FBDDB5D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C0F772-F1A2-4486-8031-CA0FEA992B4A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/>
            <a:t>1. </a:t>
          </a:r>
          <a:r>
            <a:rPr lang="zh-CN" altLang="en-US" sz="1800" dirty="0"/>
            <a:t>多种质量属性</a:t>
          </a:r>
        </a:p>
      </dgm:t>
    </dgm:pt>
    <dgm:pt modelId="{BFBEA663-7A5A-4C67-A5E9-4F93FB4A331C}" type="par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15599956-4AED-4271-8EEE-555122F49F80}" type="sibTrans" cxnId="{19E4D786-4EE5-4B24-8483-75096FF616D2}">
      <dgm:prSet/>
      <dgm:spPr/>
      <dgm:t>
        <a:bodyPr/>
        <a:lstStyle/>
        <a:p>
          <a:endParaRPr lang="zh-CN" altLang="en-US"/>
        </a:p>
      </dgm:t>
    </dgm:pt>
    <dgm:pt modelId="{6482F6D4-ADE2-48E4-AF83-16401F52C4E5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/>
            <a:t>2. </a:t>
          </a:r>
          <a:r>
            <a:rPr lang="zh-CN" altLang="en-US" sz="1800" dirty="0"/>
            <a:t>多种发布模式</a:t>
          </a:r>
        </a:p>
      </dgm:t>
    </dgm:pt>
    <dgm:pt modelId="{0FB502F4-F7BD-4FD8-A756-C7AF51F6CAA2}" type="par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49FDE4CB-756D-4641-B225-FA1CC8C26832}" type="sibTrans" cxnId="{3404FBEA-295F-4E0D-B064-0243542752EA}">
      <dgm:prSet/>
      <dgm:spPr/>
      <dgm:t>
        <a:bodyPr/>
        <a:lstStyle/>
        <a:p>
          <a:endParaRPr lang="zh-CN" altLang="en-US"/>
        </a:p>
      </dgm:t>
    </dgm:pt>
    <dgm:pt modelId="{7E4C5F4D-1CBA-4A06-9899-1B4822DE7D47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sz="1800" dirty="0"/>
            <a:t>3. </a:t>
          </a:r>
          <a:r>
            <a:rPr lang="zh-CN" altLang="en-US" sz="1800" dirty="0"/>
            <a:t>多种性能场景</a:t>
          </a:r>
        </a:p>
      </dgm:t>
    </dgm:pt>
    <dgm:pt modelId="{E52ADEC9-847B-4C47-804A-44DF6E8B7442}" type="par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878C87FF-8248-413B-9AD4-5151D00E5DE5}" type="sibTrans" cxnId="{09E893F5-91A3-49B2-B3FE-1C03BA6A697B}">
      <dgm:prSet/>
      <dgm:spPr/>
      <dgm:t>
        <a:bodyPr/>
        <a:lstStyle/>
        <a:p>
          <a:endParaRPr lang="zh-CN" altLang="en-US"/>
        </a:p>
      </dgm:t>
    </dgm:pt>
    <dgm:pt modelId="{7804BDA3-9525-43DC-B43E-32D83CDD4C41}">
      <dgm:prSet custT="1"/>
      <dgm:spPr>
        <a:solidFill>
          <a:srgbClr val="0070C0"/>
        </a:solidFill>
      </dgm:spPr>
      <dgm:t>
        <a:bodyPr/>
        <a:lstStyle/>
        <a:p>
          <a:pPr algn="l" rtl="0"/>
          <a:r>
            <a:rPr lang="en-US" altLang="zh-CN" sz="1800" dirty="0"/>
            <a:t>4. </a:t>
          </a:r>
          <a:r>
            <a:rPr lang="zh-CN" altLang="en-US" sz="1800" dirty="0"/>
            <a:t>性能压测保驾护航</a:t>
          </a:r>
          <a:endParaRPr lang="en-US" altLang="zh-CN" sz="1800" dirty="0"/>
        </a:p>
      </dgm:t>
    </dgm:pt>
    <dgm:pt modelId="{F206D2A4-EBFF-4C56-9C0F-78D926A53F87}" type="par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19E6B74D-E985-47A0-8207-EFFC88261467}" type="sibTrans" cxnId="{4BF1FCCE-229D-496C-BED4-E9135C501C24}">
      <dgm:prSet/>
      <dgm:spPr/>
      <dgm:t>
        <a:bodyPr/>
        <a:lstStyle/>
        <a:p>
          <a:endParaRPr lang="zh-CN" altLang="en-US"/>
        </a:p>
      </dgm:t>
    </dgm:pt>
    <dgm:pt modelId="{898F6D3B-7781-41E9-8812-20D40D520A5D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EEF99F26-21A4-4766-AB23-8BA7CAA87E77}" type="parTrans" cxnId="{7E61290B-333F-4827-96E2-C8E979264BD8}">
      <dgm:prSet/>
      <dgm:spPr/>
      <dgm:t>
        <a:bodyPr/>
        <a:lstStyle/>
        <a:p>
          <a:endParaRPr lang="zh-CN" altLang="en-US"/>
        </a:p>
      </dgm:t>
    </dgm:pt>
    <dgm:pt modelId="{AD3E5BC3-0DFC-4B84-9A26-67B89FA6643A}" type="sibTrans" cxnId="{7E61290B-333F-4827-96E2-C8E979264BD8}">
      <dgm:prSet/>
      <dgm:spPr/>
      <dgm:t>
        <a:bodyPr/>
        <a:lstStyle/>
        <a:p>
          <a:endParaRPr lang="zh-CN" altLang="en-US"/>
        </a:p>
      </dgm:t>
    </dgm:pt>
    <dgm:pt modelId="{FF7A52A8-A3A9-4E78-AF52-622BF175315F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F8387425-2064-48E4-9B6A-A045BF4B941C}" type="parTrans" cxnId="{F6F2E429-311E-42C3-B0DD-DA780BE5006B}">
      <dgm:prSet/>
      <dgm:spPr/>
      <dgm:t>
        <a:bodyPr/>
        <a:lstStyle/>
        <a:p>
          <a:endParaRPr lang="zh-CN" altLang="en-US"/>
        </a:p>
      </dgm:t>
    </dgm:pt>
    <dgm:pt modelId="{FA042943-58D3-408F-9163-7D0CFADF2810}" type="sibTrans" cxnId="{F6F2E429-311E-42C3-B0DD-DA780BE5006B}">
      <dgm:prSet/>
      <dgm:spPr/>
      <dgm:t>
        <a:bodyPr/>
        <a:lstStyle/>
        <a:p>
          <a:endParaRPr lang="zh-CN" altLang="en-US"/>
        </a:p>
      </dgm:t>
    </dgm:pt>
    <dgm:pt modelId="{20EACAB8-B4F6-47A3-9591-D1C19C51C684}" type="pres">
      <dgm:prSet presAssocID="{65EE0E75-4455-4B9E-AA84-1A2FBDDB5D80}" presName="matrix" presStyleCnt="0">
        <dgm:presLayoutVars>
          <dgm:chMax val="1"/>
          <dgm:dir/>
          <dgm:resizeHandles val="exact"/>
        </dgm:presLayoutVars>
      </dgm:prSet>
      <dgm:spPr/>
    </dgm:pt>
    <dgm:pt modelId="{72734353-2385-467C-B63F-76923D2478D8}" type="pres">
      <dgm:prSet presAssocID="{65EE0E75-4455-4B9E-AA84-1A2FBDDB5D80}" presName="diamond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ECBC2BFB-CC65-46B8-8340-6F093CBB0F97}" type="pres">
      <dgm:prSet presAssocID="{65EE0E75-4455-4B9E-AA84-1A2FBDDB5D80}" presName="quad1" presStyleLbl="node1" presStyleIdx="0" presStyleCnt="4" custScaleX="105804" custScaleY="97889">
        <dgm:presLayoutVars>
          <dgm:chMax val="0"/>
          <dgm:chPref val="0"/>
          <dgm:bulletEnabled val="1"/>
        </dgm:presLayoutVars>
      </dgm:prSet>
      <dgm:spPr/>
    </dgm:pt>
    <dgm:pt modelId="{D892557B-5855-4D09-A019-47442C57D95A}" type="pres">
      <dgm:prSet presAssocID="{65EE0E75-4455-4B9E-AA84-1A2FBDDB5D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11BCC5-BDE1-46FD-8ACB-78792C3BF2A2}" type="pres">
      <dgm:prSet presAssocID="{65EE0E75-4455-4B9E-AA84-1A2FBDDB5D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859668-60C9-4E2D-BD52-CC35A75EE544}" type="pres">
      <dgm:prSet presAssocID="{65EE0E75-4455-4B9E-AA84-1A2FBDDB5D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61290B-333F-4827-96E2-C8E979264BD8}" srcId="{65EE0E75-4455-4B9E-AA84-1A2FBDDB5D80}" destId="{898F6D3B-7781-41E9-8812-20D40D520A5D}" srcOrd="4" destOrd="0" parTransId="{EEF99F26-21A4-4766-AB23-8BA7CAA87E77}" sibTransId="{AD3E5BC3-0DFC-4B84-9A26-67B89FA6643A}"/>
    <dgm:cxn modelId="{F6F2E429-311E-42C3-B0DD-DA780BE5006B}" srcId="{65EE0E75-4455-4B9E-AA84-1A2FBDDB5D80}" destId="{FF7A52A8-A3A9-4E78-AF52-622BF175315F}" srcOrd="5" destOrd="0" parTransId="{F8387425-2064-48E4-9B6A-A045BF4B941C}" sibTransId="{FA042943-58D3-408F-9163-7D0CFADF2810}"/>
    <dgm:cxn modelId="{3FC7E940-621E-4292-9E47-1F85EC000C56}" type="presOf" srcId="{7804BDA3-9525-43DC-B43E-32D83CDD4C41}" destId="{56859668-60C9-4E2D-BD52-CC35A75EE544}" srcOrd="0" destOrd="0" presId="urn:microsoft.com/office/officeart/2005/8/layout/matrix3"/>
    <dgm:cxn modelId="{8228695E-F25F-43F4-B833-0F99A3003DEA}" type="presOf" srcId="{7E4C5F4D-1CBA-4A06-9899-1B4822DE7D47}" destId="{D811BCC5-BDE1-46FD-8ACB-78792C3BF2A2}" srcOrd="0" destOrd="0" presId="urn:microsoft.com/office/officeart/2005/8/layout/matrix3"/>
    <dgm:cxn modelId="{C9A1D246-F667-46CE-8266-9AE304006961}" type="presOf" srcId="{6482F6D4-ADE2-48E4-AF83-16401F52C4E5}" destId="{D892557B-5855-4D09-A019-47442C57D95A}" srcOrd="0" destOrd="0" presId="urn:microsoft.com/office/officeart/2005/8/layout/matrix3"/>
    <dgm:cxn modelId="{C4A58B81-79F0-409E-96B1-96ED8977E197}" type="presOf" srcId="{40C0F772-F1A2-4486-8031-CA0FEA992B4A}" destId="{ECBC2BFB-CC65-46B8-8340-6F093CBB0F97}" srcOrd="0" destOrd="0" presId="urn:microsoft.com/office/officeart/2005/8/layout/matrix3"/>
    <dgm:cxn modelId="{19E4D786-4EE5-4B24-8483-75096FF616D2}" srcId="{65EE0E75-4455-4B9E-AA84-1A2FBDDB5D80}" destId="{40C0F772-F1A2-4486-8031-CA0FEA992B4A}" srcOrd="0" destOrd="0" parTransId="{BFBEA663-7A5A-4C67-A5E9-4F93FB4A331C}" sibTransId="{15599956-4AED-4271-8EEE-555122F49F80}"/>
    <dgm:cxn modelId="{4BF1FCCE-229D-496C-BED4-E9135C501C24}" srcId="{65EE0E75-4455-4B9E-AA84-1A2FBDDB5D80}" destId="{7804BDA3-9525-43DC-B43E-32D83CDD4C41}" srcOrd="3" destOrd="0" parTransId="{F206D2A4-EBFF-4C56-9C0F-78D926A53F87}" sibTransId="{19E6B74D-E985-47A0-8207-EFFC88261467}"/>
    <dgm:cxn modelId="{782060E6-65A9-40D8-94FD-40DA365527E7}" type="presOf" srcId="{65EE0E75-4455-4B9E-AA84-1A2FBDDB5D80}" destId="{20EACAB8-B4F6-47A3-9591-D1C19C51C684}" srcOrd="0" destOrd="0" presId="urn:microsoft.com/office/officeart/2005/8/layout/matrix3"/>
    <dgm:cxn modelId="{3404FBEA-295F-4E0D-B064-0243542752EA}" srcId="{65EE0E75-4455-4B9E-AA84-1A2FBDDB5D80}" destId="{6482F6D4-ADE2-48E4-AF83-16401F52C4E5}" srcOrd="1" destOrd="0" parTransId="{0FB502F4-F7BD-4FD8-A756-C7AF51F6CAA2}" sibTransId="{49FDE4CB-756D-4641-B225-FA1CC8C26832}"/>
    <dgm:cxn modelId="{09E893F5-91A3-49B2-B3FE-1C03BA6A697B}" srcId="{65EE0E75-4455-4B9E-AA84-1A2FBDDB5D80}" destId="{7E4C5F4D-1CBA-4A06-9899-1B4822DE7D47}" srcOrd="2" destOrd="0" parTransId="{E52ADEC9-847B-4C47-804A-44DF6E8B7442}" sibTransId="{878C87FF-8248-413B-9AD4-5151D00E5DE5}"/>
    <dgm:cxn modelId="{51232124-C472-4807-9849-C02E47319267}" type="presParOf" srcId="{20EACAB8-B4F6-47A3-9591-D1C19C51C684}" destId="{72734353-2385-467C-B63F-76923D2478D8}" srcOrd="0" destOrd="0" presId="urn:microsoft.com/office/officeart/2005/8/layout/matrix3"/>
    <dgm:cxn modelId="{B8C733EF-3F8C-4F8A-939A-56DA6F9C49E0}" type="presParOf" srcId="{20EACAB8-B4F6-47A3-9591-D1C19C51C684}" destId="{ECBC2BFB-CC65-46B8-8340-6F093CBB0F97}" srcOrd="1" destOrd="0" presId="urn:microsoft.com/office/officeart/2005/8/layout/matrix3"/>
    <dgm:cxn modelId="{07312C8B-7B05-40F9-AB5A-B1791B22E735}" type="presParOf" srcId="{20EACAB8-B4F6-47A3-9591-D1C19C51C684}" destId="{D892557B-5855-4D09-A019-47442C57D95A}" srcOrd="2" destOrd="0" presId="urn:microsoft.com/office/officeart/2005/8/layout/matrix3"/>
    <dgm:cxn modelId="{2F845169-604F-4D22-8483-DE864D6D90FF}" type="presParOf" srcId="{20EACAB8-B4F6-47A3-9591-D1C19C51C684}" destId="{D811BCC5-BDE1-46FD-8ACB-78792C3BF2A2}" srcOrd="3" destOrd="0" presId="urn:microsoft.com/office/officeart/2005/8/layout/matrix3"/>
    <dgm:cxn modelId="{67BADDCD-D283-4ABB-9E18-AC4BD50BB5C7}" type="presParOf" srcId="{20EACAB8-B4F6-47A3-9591-D1C19C51C684}" destId="{56859668-60C9-4E2D-BD52-CC35A75EE54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F09B7-55C2-4672-AC1B-DF482C6EC2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9C6022-2AE0-4D14-AEC8-DBB2CD7B9C4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全局唯一</a:t>
          </a:r>
          <a:endParaRPr lang="zh-CN" dirty="0"/>
        </a:p>
      </dgm:t>
    </dgm:pt>
    <dgm:pt modelId="{FFB7BF63-F310-42F1-9465-6B3DF0F2104F}" type="parTrans" cxnId="{77114116-6353-462F-ADB4-D6FF697D25F6}">
      <dgm:prSet/>
      <dgm:spPr/>
      <dgm:t>
        <a:bodyPr/>
        <a:lstStyle/>
        <a:p>
          <a:endParaRPr lang="zh-CN" altLang="en-US"/>
        </a:p>
      </dgm:t>
    </dgm:pt>
    <dgm:pt modelId="{4866B835-4C19-4434-813D-6850FC243821}" type="sibTrans" cxnId="{77114116-6353-462F-ADB4-D6FF697D25F6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CA7C109-7773-45E7-B2F2-50E888E0C466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粗略有序</a:t>
          </a:r>
          <a:endParaRPr lang="zh-CN" dirty="0"/>
        </a:p>
      </dgm:t>
    </dgm:pt>
    <dgm:pt modelId="{4CF14377-9CF1-439C-AE51-5D13D9F2E682}" type="par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276E1DA7-86EC-4FBD-A7B8-71C6B8A1E6EC}" type="sibTrans" cxnId="{1A1C0917-E2F4-43B4-9401-89C2410B4DE9}">
      <dgm:prSet/>
      <dgm:spPr/>
      <dgm:t>
        <a:bodyPr/>
        <a:lstStyle/>
        <a:p>
          <a:endParaRPr lang="zh-CN" altLang="en-US"/>
        </a:p>
      </dgm:t>
    </dgm:pt>
    <dgm:pt modelId="{D92D3D20-BE80-448D-87AB-F33B01D8B0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高性能</a:t>
          </a:r>
          <a:endParaRPr lang="zh-CN" dirty="0"/>
        </a:p>
      </dgm:t>
    </dgm:pt>
    <dgm:pt modelId="{C41B00AD-F675-479F-B926-5D16B78CAD99}" type="par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115849B7-47CA-457F-BCF9-6491F96093C9}" type="sibTrans" cxnId="{BD39B222-6D5D-46D1-9F44-4A35A91BBCD3}">
      <dgm:prSet/>
      <dgm:spPr/>
      <dgm:t>
        <a:bodyPr/>
        <a:lstStyle/>
        <a:p>
          <a:endParaRPr lang="zh-CN" altLang="en-US"/>
        </a:p>
      </dgm:t>
    </dgm:pt>
    <dgm:pt modelId="{AD03B4B8-C84B-4A2E-938E-D59E4ACAA351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可反解</a:t>
          </a:r>
          <a:endParaRPr lang="en-US" altLang="zh-CN" dirty="0"/>
        </a:p>
      </dgm:t>
    </dgm:pt>
    <dgm:pt modelId="{7E205325-93B4-4F28-89CB-62F50B0645E4}" type="sib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FDA4C38A-FC92-4057-B022-0B11D8FF4D3D}" type="parTrans" cxnId="{19CF8E4D-09BF-447A-B1B5-83FF6D76EFA0}">
      <dgm:prSet/>
      <dgm:spPr/>
      <dgm:t>
        <a:bodyPr/>
        <a:lstStyle/>
        <a:p>
          <a:endParaRPr lang="zh-CN" altLang="en-US"/>
        </a:p>
      </dgm:t>
    </dgm:pt>
    <dgm:pt modelId="{6075F8AB-25A9-4C3D-AA9C-5DCAFBF7D383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高可用</a:t>
          </a:r>
          <a:endParaRPr lang="zh-CN" dirty="0"/>
        </a:p>
      </dgm:t>
    </dgm:pt>
    <dgm:pt modelId="{2D600C96-F5D9-4E44-9FEA-5691458DDFB5}" type="parTrans" cxnId="{9059B709-1CFD-4CC2-B427-2205EDEED818}">
      <dgm:prSet/>
      <dgm:spPr/>
      <dgm:t>
        <a:bodyPr/>
        <a:lstStyle/>
        <a:p>
          <a:endParaRPr lang="zh-CN" altLang="en-US"/>
        </a:p>
      </dgm:t>
    </dgm:pt>
    <dgm:pt modelId="{E895FD5C-3264-4E0F-A2B7-890FFF4FB9DF}" type="sibTrans" cxnId="{9059B709-1CFD-4CC2-B427-2205EDEED818}">
      <dgm:prSet/>
      <dgm:spPr/>
      <dgm:t>
        <a:bodyPr/>
        <a:lstStyle/>
        <a:p>
          <a:endParaRPr lang="zh-CN" altLang="en-US"/>
        </a:p>
      </dgm:t>
    </dgm:pt>
    <dgm:pt modelId="{B6F7E374-8722-487A-A8AA-4B44D6C4EB02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可伸缩</a:t>
          </a:r>
          <a:endParaRPr lang="zh-CN" dirty="0"/>
        </a:p>
      </dgm:t>
    </dgm:pt>
    <dgm:pt modelId="{6D4A1226-A966-4DEF-87D8-A7984F95F681}" type="parTrans" cxnId="{A4B40657-8592-43BC-89F4-C0FCD0D2ABBF}">
      <dgm:prSet/>
      <dgm:spPr/>
      <dgm:t>
        <a:bodyPr/>
        <a:lstStyle/>
        <a:p>
          <a:endParaRPr lang="zh-CN" altLang="en-US"/>
        </a:p>
      </dgm:t>
    </dgm:pt>
    <dgm:pt modelId="{F2EF88D6-1B0C-4AA7-82E6-48AEB8ED9B51}" type="sibTrans" cxnId="{A4B40657-8592-43BC-89F4-C0FCD0D2ABBF}">
      <dgm:prSet/>
      <dgm:spPr/>
      <dgm:t>
        <a:bodyPr/>
        <a:lstStyle/>
        <a:p>
          <a:endParaRPr lang="zh-CN" altLang="en-US"/>
        </a:p>
      </dgm:t>
    </dgm:pt>
    <dgm:pt modelId="{3FF66F12-5E99-400E-B153-4CB1727B4C4C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7D30E19-4221-4053-A682-65E8DB45D03D}" type="parTrans" cxnId="{3A007E0D-9965-4DDB-8378-ABD45F5105CA}">
      <dgm:prSet/>
      <dgm:spPr/>
      <dgm:t>
        <a:bodyPr/>
        <a:lstStyle/>
        <a:p>
          <a:endParaRPr lang="zh-CN" altLang="en-US"/>
        </a:p>
      </dgm:t>
    </dgm:pt>
    <dgm:pt modelId="{11A6E4A4-6EA1-4B2D-BA36-495F523B473F}" type="sibTrans" cxnId="{3A007E0D-9965-4DDB-8378-ABD45F5105CA}">
      <dgm:prSet/>
      <dgm:spPr/>
      <dgm:t>
        <a:bodyPr/>
        <a:lstStyle/>
        <a:p>
          <a:endParaRPr lang="zh-CN" altLang="en-US"/>
        </a:p>
      </dgm:t>
    </dgm:pt>
    <dgm:pt modelId="{E8BE87D7-2F75-423D-9D33-41E5810B1E79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E5794096-4D27-4BE9-8AD9-98250F0E69EF}" type="parTrans" cxnId="{44F7A2CA-5938-41F8-90E2-DA3493D78672}">
      <dgm:prSet/>
      <dgm:spPr/>
      <dgm:t>
        <a:bodyPr/>
        <a:lstStyle/>
        <a:p>
          <a:endParaRPr lang="zh-CN" altLang="en-US"/>
        </a:p>
      </dgm:t>
    </dgm:pt>
    <dgm:pt modelId="{D7E7077C-6BDF-44E4-9E59-14530A0AD150}" type="sibTrans" cxnId="{44F7A2CA-5938-41F8-90E2-DA3493D78672}">
      <dgm:prSet/>
      <dgm:spPr/>
      <dgm:t>
        <a:bodyPr/>
        <a:lstStyle/>
        <a:p>
          <a:endParaRPr lang="zh-CN" altLang="en-US"/>
        </a:p>
      </dgm:t>
    </dgm:pt>
    <dgm:pt modelId="{CC9BDF89-286C-4419-B457-0B26BED971AF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BF04F6-2BB9-4352-A63A-B8C99ADB3228}" type="parTrans" cxnId="{47E25507-921D-43A0-B4AC-E27C86915567}">
      <dgm:prSet/>
      <dgm:spPr/>
      <dgm:t>
        <a:bodyPr/>
        <a:lstStyle/>
        <a:p>
          <a:endParaRPr lang="zh-CN" altLang="en-US"/>
        </a:p>
      </dgm:t>
    </dgm:pt>
    <dgm:pt modelId="{47DB7F6F-F8F6-48EF-9595-4C51084480A1}" type="sibTrans" cxnId="{47E25507-921D-43A0-B4AC-E27C86915567}">
      <dgm:prSet/>
      <dgm:spPr/>
      <dgm:t>
        <a:bodyPr/>
        <a:lstStyle/>
        <a:p>
          <a:endParaRPr lang="zh-CN" altLang="en-US"/>
        </a:p>
      </dgm:t>
    </dgm:pt>
    <dgm:pt modelId="{92573E1A-B37D-4DF1-8B64-35F82961BF24}">
      <dgm:prSet/>
      <dgm:spPr>
        <a:solidFill>
          <a:srgbClr val="0070C0"/>
        </a:solidFill>
      </dgm:spPr>
      <dgm:t>
        <a:bodyPr/>
        <a:lstStyle/>
        <a:p>
          <a:pPr rtl="0"/>
          <a:r>
            <a:rPr lang="zh-CN" altLang="en-US" dirty="0"/>
            <a:t>可制造</a:t>
          </a:r>
          <a:endParaRPr lang="en-US" altLang="zh-CN" dirty="0"/>
        </a:p>
      </dgm:t>
    </dgm:pt>
    <dgm:pt modelId="{62511973-3619-4A89-BBD1-46A89A73A376}" type="parTrans" cxnId="{62C51537-B0A9-455B-A81A-78D04DC3935B}">
      <dgm:prSet/>
      <dgm:spPr/>
      <dgm:t>
        <a:bodyPr/>
        <a:lstStyle/>
        <a:p>
          <a:endParaRPr lang="zh-CN" altLang="en-US"/>
        </a:p>
      </dgm:t>
    </dgm:pt>
    <dgm:pt modelId="{DF3A3395-E738-4A8C-B4DA-0051ECEE0FA0}" type="sibTrans" cxnId="{62C51537-B0A9-455B-A81A-78D04DC3935B}">
      <dgm:prSet/>
      <dgm:spPr/>
      <dgm:t>
        <a:bodyPr/>
        <a:lstStyle/>
        <a:p>
          <a:endParaRPr lang="zh-CN" altLang="en-US"/>
        </a:p>
      </dgm:t>
    </dgm:pt>
    <dgm:pt modelId="{7BC5280C-C4AF-4CF6-BFFD-2718D1CD4DCF}" type="pres">
      <dgm:prSet presAssocID="{15BF09B7-55C2-4672-AC1B-DF482C6EC22E}" presName="Name0" presStyleCnt="0">
        <dgm:presLayoutVars>
          <dgm:chMax val="7"/>
          <dgm:chPref val="7"/>
          <dgm:dir/>
        </dgm:presLayoutVars>
      </dgm:prSet>
      <dgm:spPr/>
    </dgm:pt>
    <dgm:pt modelId="{BA43D142-5FCE-44F3-923E-82FDD219E971}" type="pres">
      <dgm:prSet presAssocID="{15BF09B7-55C2-4672-AC1B-DF482C6EC22E}" presName="Name1" presStyleCnt="0"/>
      <dgm:spPr/>
    </dgm:pt>
    <dgm:pt modelId="{1AFD4FD2-ADCA-41F7-AE0F-B08BAA69BD57}" type="pres">
      <dgm:prSet presAssocID="{15BF09B7-55C2-4672-AC1B-DF482C6EC22E}" presName="cycle" presStyleCnt="0"/>
      <dgm:spPr/>
    </dgm:pt>
    <dgm:pt modelId="{8E4B4959-EF3B-46AF-BF38-CD0A70E9744A}" type="pres">
      <dgm:prSet presAssocID="{15BF09B7-55C2-4672-AC1B-DF482C6EC22E}" presName="srcNode" presStyleLbl="node1" presStyleIdx="0" presStyleCnt="7"/>
      <dgm:spPr/>
    </dgm:pt>
    <dgm:pt modelId="{3B9EB3E4-56C5-4874-A7EC-88B6FADF0F45}" type="pres">
      <dgm:prSet presAssocID="{15BF09B7-55C2-4672-AC1B-DF482C6EC22E}" presName="conn" presStyleLbl="parChTrans1D2" presStyleIdx="0" presStyleCnt="1"/>
      <dgm:spPr/>
    </dgm:pt>
    <dgm:pt modelId="{DD3CDEE6-8ECF-48D8-B33F-2E1BFA488B9A}" type="pres">
      <dgm:prSet presAssocID="{15BF09B7-55C2-4672-AC1B-DF482C6EC22E}" presName="extraNode" presStyleLbl="node1" presStyleIdx="0" presStyleCnt="7"/>
      <dgm:spPr/>
    </dgm:pt>
    <dgm:pt modelId="{ABB7032C-B37F-457F-A301-F74D7DBB236A}" type="pres">
      <dgm:prSet presAssocID="{15BF09B7-55C2-4672-AC1B-DF482C6EC22E}" presName="dstNode" presStyleLbl="node1" presStyleIdx="0" presStyleCnt="7"/>
      <dgm:spPr/>
    </dgm:pt>
    <dgm:pt modelId="{5287DD70-736C-41B5-B551-FC29D71EE704}" type="pres">
      <dgm:prSet presAssocID="{8E9C6022-2AE0-4D14-AEC8-DBB2CD7B9C43}" presName="text_1" presStyleLbl="node1" presStyleIdx="0" presStyleCnt="7">
        <dgm:presLayoutVars>
          <dgm:bulletEnabled val="1"/>
        </dgm:presLayoutVars>
      </dgm:prSet>
      <dgm:spPr/>
    </dgm:pt>
    <dgm:pt modelId="{80E213B9-1E60-4971-97D0-1505599A7B18}" type="pres">
      <dgm:prSet presAssocID="{8E9C6022-2AE0-4D14-AEC8-DBB2CD7B9C43}" presName="accent_1" presStyleCnt="0"/>
      <dgm:spPr/>
    </dgm:pt>
    <dgm:pt modelId="{A512BADE-2205-4079-9556-BFFE696D8CAA}" type="pres">
      <dgm:prSet presAssocID="{8E9C6022-2AE0-4D14-AEC8-DBB2CD7B9C43}" presName="accentRepeatNode" presStyleLbl="solidFgAcc1" presStyleIdx="0" presStyleCnt="7"/>
      <dgm:spPr>
        <a:ln>
          <a:solidFill>
            <a:schemeClr val="accent2">
              <a:lumMod val="75000"/>
            </a:schemeClr>
          </a:solidFill>
        </a:ln>
      </dgm:spPr>
    </dgm:pt>
    <dgm:pt modelId="{7EC9194C-EB0C-4ABD-878D-3E27367F6F85}" type="pres">
      <dgm:prSet presAssocID="{5CA7C109-7773-45E7-B2F2-50E888E0C466}" presName="text_2" presStyleLbl="node1" presStyleIdx="1" presStyleCnt="7">
        <dgm:presLayoutVars>
          <dgm:bulletEnabled val="1"/>
        </dgm:presLayoutVars>
      </dgm:prSet>
      <dgm:spPr/>
    </dgm:pt>
    <dgm:pt modelId="{86860BD7-83D0-42CA-9430-FD2B67C83E1E}" type="pres">
      <dgm:prSet presAssocID="{5CA7C109-7773-45E7-B2F2-50E888E0C466}" presName="accent_2" presStyleCnt="0"/>
      <dgm:spPr/>
    </dgm:pt>
    <dgm:pt modelId="{4E480D27-8B35-4A87-B478-67828E65A1D2}" type="pres">
      <dgm:prSet presAssocID="{5CA7C109-7773-45E7-B2F2-50E888E0C466}" presName="accentRepeatNode" presStyleLbl="solidFgAcc1" presStyleIdx="1" presStyleCnt="7"/>
      <dgm:spPr>
        <a:ln>
          <a:solidFill>
            <a:schemeClr val="accent2">
              <a:lumMod val="75000"/>
            </a:schemeClr>
          </a:solidFill>
        </a:ln>
      </dgm:spPr>
    </dgm:pt>
    <dgm:pt modelId="{0F850F57-E4B9-4ACE-9D0E-A5A45A2DF788}" type="pres">
      <dgm:prSet presAssocID="{AD03B4B8-C84B-4A2E-938E-D59E4ACAA351}" presName="text_3" presStyleLbl="node1" presStyleIdx="2" presStyleCnt="7">
        <dgm:presLayoutVars>
          <dgm:bulletEnabled val="1"/>
        </dgm:presLayoutVars>
      </dgm:prSet>
      <dgm:spPr/>
    </dgm:pt>
    <dgm:pt modelId="{456C7C1B-8F02-4E5D-B535-F882C5D228A4}" type="pres">
      <dgm:prSet presAssocID="{AD03B4B8-C84B-4A2E-938E-D59E4ACAA351}" presName="accent_3" presStyleCnt="0"/>
      <dgm:spPr/>
    </dgm:pt>
    <dgm:pt modelId="{9588FC49-E12A-4F13-9E13-D96357CF9BC0}" type="pres">
      <dgm:prSet presAssocID="{AD03B4B8-C84B-4A2E-938E-D59E4ACAA351}" presName="accentRepeatNode" presStyleLbl="solidFgAcc1" presStyleIdx="2" presStyleCnt="7"/>
      <dgm:spPr>
        <a:ln>
          <a:solidFill>
            <a:schemeClr val="accent2">
              <a:lumMod val="75000"/>
            </a:schemeClr>
          </a:solidFill>
        </a:ln>
      </dgm:spPr>
    </dgm:pt>
    <dgm:pt modelId="{87FF2AFE-5C1A-477D-8CFB-14AF20DFC0AA}" type="pres">
      <dgm:prSet presAssocID="{92573E1A-B37D-4DF1-8B64-35F82961BF24}" presName="text_4" presStyleLbl="node1" presStyleIdx="3" presStyleCnt="7">
        <dgm:presLayoutVars>
          <dgm:bulletEnabled val="1"/>
        </dgm:presLayoutVars>
      </dgm:prSet>
      <dgm:spPr/>
    </dgm:pt>
    <dgm:pt modelId="{EC145CE9-F06A-4FFE-9FC7-222ECC9EB896}" type="pres">
      <dgm:prSet presAssocID="{92573E1A-B37D-4DF1-8B64-35F82961BF24}" presName="accent_4" presStyleCnt="0"/>
      <dgm:spPr/>
    </dgm:pt>
    <dgm:pt modelId="{34752047-E330-4003-90BA-AECED196C49A}" type="pres">
      <dgm:prSet presAssocID="{92573E1A-B37D-4DF1-8B64-35F82961BF24}" presName="accentRepeatNode" presStyleLbl="solidFgAcc1" presStyleIdx="3" presStyleCnt="7"/>
      <dgm:spPr>
        <a:ln>
          <a:solidFill>
            <a:schemeClr val="accent2">
              <a:lumMod val="75000"/>
            </a:schemeClr>
          </a:solidFill>
        </a:ln>
      </dgm:spPr>
    </dgm:pt>
    <dgm:pt modelId="{6D570A75-6AAC-4A39-93C5-CF6D9A957DD9}" type="pres">
      <dgm:prSet presAssocID="{D92D3D20-BE80-448D-87AB-F33B01D8B002}" presName="text_5" presStyleLbl="node1" presStyleIdx="4" presStyleCnt="7">
        <dgm:presLayoutVars>
          <dgm:bulletEnabled val="1"/>
        </dgm:presLayoutVars>
      </dgm:prSet>
      <dgm:spPr/>
    </dgm:pt>
    <dgm:pt modelId="{5E9F427D-0D08-4AC4-95E9-97F30B26B811}" type="pres">
      <dgm:prSet presAssocID="{D92D3D20-BE80-448D-87AB-F33B01D8B002}" presName="accent_5" presStyleCnt="0"/>
      <dgm:spPr/>
    </dgm:pt>
    <dgm:pt modelId="{8554DFDF-CD47-45A7-A046-CE1C98E173FC}" type="pres">
      <dgm:prSet presAssocID="{D92D3D20-BE80-448D-87AB-F33B01D8B002}" presName="accentRepeatNode" presStyleLbl="solidFgAcc1" presStyleIdx="4" presStyleCnt="7"/>
      <dgm:spPr/>
    </dgm:pt>
    <dgm:pt modelId="{20E21537-9A2E-4129-AA97-5A52BDBDA54D}" type="pres">
      <dgm:prSet presAssocID="{6075F8AB-25A9-4C3D-AA9C-5DCAFBF7D383}" presName="text_6" presStyleLbl="node1" presStyleIdx="5" presStyleCnt="7">
        <dgm:presLayoutVars>
          <dgm:bulletEnabled val="1"/>
        </dgm:presLayoutVars>
      </dgm:prSet>
      <dgm:spPr/>
    </dgm:pt>
    <dgm:pt modelId="{2C582F9F-5945-4946-A1B6-26B111AE1CBF}" type="pres">
      <dgm:prSet presAssocID="{6075F8AB-25A9-4C3D-AA9C-5DCAFBF7D383}" presName="accent_6" presStyleCnt="0"/>
      <dgm:spPr/>
    </dgm:pt>
    <dgm:pt modelId="{FD68171C-0083-4E71-9DC4-783E00C61E6D}" type="pres">
      <dgm:prSet presAssocID="{6075F8AB-25A9-4C3D-AA9C-5DCAFBF7D383}" presName="accentRepeatNode" presStyleLbl="solidFgAcc1" presStyleIdx="5" presStyleCnt="7"/>
      <dgm:spPr/>
    </dgm:pt>
    <dgm:pt modelId="{F79B54A0-B5C3-46B4-A947-D14F2A3CA5A4}" type="pres">
      <dgm:prSet presAssocID="{B6F7E374-8722-487A-A8AA-4B44D6C4EB02}" presName="text_7" presStyleLbl="node1" presStyleIdx="6" presStyleCnt="7">
        <dgm:presLayoutVars>
          <dgm:bulletEnabled val="1"/>
        </dgm:presLayoutVars>
      </dgm:prSet>
      <dgm:spPr/>
    </dgm:pt>
    <dgm:pt modelId="{C38D81B0-8BCB-44C7-98CD-ECC0C8C26726}" type="pres">
      <dgm:prSet presAssocID="{B6F7E374-8722-487A-A8AA-4B44D6C4EB02}" presName="accent_7" presStyleCnt="0"/>
      <dgm:spPr/>
    </dgm:pt>
    <dgm:pt modelId="{32594713-6840-4E59-9C32-9790EAF3BDE7}" type="pres">
      <dgm:prSet presAssocID="{B6F7E374-8722-487A-A8AA-4B44D6C4EB02}" presName="accentRepeatNode" presStyleLbl="solidFgAcc1" presStyleIdx="6" presStyleCnt="7"/>
      <dgm:spPr/>
    </dgm:pt>
  </dgm:ptLst>
  <dgm:cxnLst>
    <dgm:cxn modelId="{38663604-0E97-4A9B-BE42-553ECDAF6561}" type="presOf" srcId="{8E9C6022-2AE0-4D14-AEC8-DBB2CD7B9C43}" destId="{5287DD70-736C-41B5-B551-FC29D71EE704}" srcOrd="0" destOrd="0" presId="urn:microsoft.com/office/officeart/2008/layout/VerticalCurvedList"/>
    <dgm:cxn modelId="{47E25507-921D-43A0-B4AC-E27C86915567}" srcId="{15BF09B7-55C2-4672-AC1B-DF482C6EC22E}" destId="{CC9BDF89-286C-4419-B457-0B26BED971AF}" srcOrd="9" destOrd="0" parTransId="{23BF04F6-2BB9-4352-A63A-B8C99ADB3228}" sibTransId="{47DB7F6F-F8F6-48EF-9595-4C51084480A1}"/>
    <dgm:cxn modelId="{9059B709-1CFD-4CC2-B427-2205EDEED818}" srcId="{15BF09B7-55C2-4672-AC1B-DF482C6EC22E}" destId="{6075F8AB-25A9-4C3D-AA9C-5DCAFBF7D383}" srcOrd="5" destOrd="0" parTransId="{2D600C96-F5D9-4E44-9FEA-5691458DDFB5}" sibTransId="{E895FD5C-3264-4E0F-A2B7-890FFF4FB9DF}"/>
    <dgm:cxn modelId="{3A007E0D-9965-4DDB-8378-ABD45F5105CA}" srcId="{15BF09B7-55C2-4672-AC1B-DF482C6EC22E}" destId="{3FF66F12-5E99-400E-B153-4CB1727B4C4C}" srcOrd="7" destOrd="0" parTransId="{27D30E19-4221-4053-A682-65E8DB45D03D}" sibTransId="{11A6E4A4-6EA1-4B2D-BA36-495F523B473F}"/>
    <dgm:cxn modelId="{77114116-6353-462F-ADB4-D6FF697D25F6}" srcId="{15BF09B7-55C2-4672-AC1B-DF482C6EC22E}" destId="{8E9C6022-2AE0-4D14-AEC8-DBB2CD7B9C43}" srcOrd="0" destOrd="0" parTransId="{FFB7BF63-F310-42F1-9465-6B3DF0F2104F}" sibTransId="{4866B835-4C19-4434-813D-6850FC243821}"/>
    <dgm:cxn modelId="{1A1C0917-E2F4-43B4-9401-89C2410B4DE9}" srcId="{15BF09B7-55C2-4672-AC1B-DF482C6EC22E}" destId="{5CA7C109-7773-45E7-B2F2-50E888E0C466}" srcOrd="1" destOrd="0" parTransId="{4CF14377-9CF1-439C-AE51-5D13D9F2E682}" sibTransId="{276E1DA7-86EC-4FBD-A7B8-71C6B8A1E6EC}"/>
    <dgm:cxn modelId="{BD39B222-6D5D-46D1-9F44-4A35A91BBCD3}" srcId="{15BF09B7-55C2-4672-AC1B-DF482C6EC22E}" destId="{D92D3D20-BE80-448D-87AB-F33B01D8B002}" srcOrd="4" destOrd="0" parTransId="{C41B00AD-F675-479F-B926-5D16B78CAD99}" sibTransId="{115849B7-47CA-457F-BCF9-6491F96093C9}"/>
    <dgm:cxn modelId="{73F96529-3CE3-4E05-ABA0-54FC58210193}" type="presOf" srcId="{B6F7E374-8722-487A-A8AA-4B44D6C4EB02}" destId="{F79B54A0-B5C3-46B4-A947-D14F2A3CA5A4}" srcOrd="0" destOrd="0" presId="urn:microsoft.com/office/officeart/2008/layout/VerticalCurvedList"/>
    <dgm:cxn modelId="{F84C0E30-424B-4CD2-98F6-D0FBEF069C5C}" type="presOf" srcId="{92573E1A-B37D-4DF1-8B64-35F82961BF24}" destId="{87FF2AFE-5C1A-477D-8CFB-14AF20DFC0AA}" srcOrd="0" destOrd="0" presId="urn:microsoft.com/office/officeart/2008/layout/VerticalCurvedList"/>
    <dgm:cxn modelId="{62C51537-B0A9-455B-A81A-78D04DC3935B}" srcId="{15BF09B7-55C2-4672-AC1B-DF482C6EC22E}" destId="{92573E1A-B37D-4DF1-8B64-35F82961BF24}" srcOrd="3" destOrd="0" parTransId="{62511973-3619-4A89-BBD1-46A89A73A376}" sibTransId="{DF3A3395-E738-4A8C-B4DA-0051ECEE0FA0}"/>
    <dgm:cxn modelId="{843F4940-1BDD-4BFE-A050-D26002115E68}" type="presOf" srcId="{5CA7C109-7773-45E7-B2F2-50E888E0C466}" destId="{7EC9194C-EB0C-4ABD-878D-3E27367F6F85}" srcOrd="0" destOrd="0" presId="urn:microsoft.com/office/officeart/2008/layout/VerticalCurvedList"/>
    <dgm:cxn modelId="{19CF8E4D-09BF-447A-B1B5-83FF6D76EFA0}" srcId="{15BF09B7-55C2-4672-AC1B-DF482C6EC22E}" destId="{AD03B4B8-C84B-4A2E-938E-D59E4ACAA351}" srcOrd="2" destOrd="0" parTransId="{FDA4C38A-FC92-4057-B022-0B11D8FF4D3D}" sibTransId="{7E205325-93B4-4F28-89CB-62F50B0645E4}"/>
    <dgm:cxn modelId="{A4B40657-8592-43BC-89F4-C0FCD0D2ABBF}" srcId="{15BF09B7-55C2-4672-AC1B-DF482C6EC22E}" destId="{B6F7E374-8722-487A-A8AA-4B44D6C4EB02}" srcOrd="6" destOrd="0" parTransId="{6D4A1226-A966-4DEF-87D8-A7984F95F681}" sibTransId="{F2EF88D6-1B0C-4AA7-82E6-48AEB8ED9B51}"/>
    <dgm:cxn modelId="{7AD8115A-563B-4012-934C-FC4F9069E3F2}" type="presOf" srcId="{AD03B4B8-C84B-4A2E-938E-D59E4ACAA351}" destId="{0F850F57-E4B9-4ACE-9D0E-A5A45A2DF788}" srcOrd="0" destOrd="0" presId="urn:microsoft.com/office/officeart/2008/layout/VerticalCurvedList"/>
    <dgm:cxn modelId="{AF01289F-8109-4AEF-92EE-69657D899BF8}" type="presOf" srcId="{4866B835-4C19-4434-813D-6850FC243821}" destId="{3B9EB3E4-56C5-4874-A7EC-88B6FADF0F45}" srcOrd="0" destOrd="0" presId="urn:microsoft.com/office/officeart/2008/layout/VerticalCurvedList"/>
    <dgm:cxn modelId="{1D95ECAD-8278-4E6A-B70C-0BCB5E74D0A1}" type="presOf" srcId="{15BF09B7-55C2-4672-AC1B-DF482C6EC22E}" destId="{7BC5280C-C4AF-4CF6-BFFD-2718D1CD4DCF}" srcOrd="0" destOrd="0" presId="urn:microsoft.com/office/officeart/2008/layout/VerticalCurvedList"/>
    <dgm:cxn modelId="{C92875C7-EF48-47A8-9284-98F99EF51006}" type="presOf" srcId="{D92D3D20-BE80-448D-87AB-F33B01D8B002}" destId="{6D570A75-6AAC-4A39-93C5-CF6D9A957DD9}" srcOrd="0" destOrd="0" presId="urn:microsoft.com/office/officeart/2008/layout/VerticalCurvedList"/>
    <dgm:cxn modelId="{44F7A2CA-5938-41F8-90E2-DA3493D78672}" srcId="{15BF09B7-55C2-4672-AC1B-DF482C6EC22E}" destId="{E8BE87D7-2F75-423D-9D33-41E5810B1E79}" srcOrd="8" destOrd="0" parTransId="{E5794096-4D27-4BE9-8AD9-98250F0E69EF}" sibTransId="{D7E7077C-6BDF-44E4-9E59-14530A0AD150}"/>
    <dgm:cxn modelId="{7F55FFE8-7D31-49D7-8D55-C13E2018BF1E}" type="presOf" srcId="{6075F8AB-25A9-4C3D-AA9C-5DCAFBF7D383}" destId="{20E21537-9A2E-4129-AA97-5A52BDBDA54D}" srcOrd="0" destOrd="0" presId="urn:microsoft.com/office/officeart/2008/layout/VerticalCurvedList"/>
    <dgm:cxn modelId="{A5A8B3F0-138D-4E2F-9FEB-E18AE934993C}" type="presParOf" srcId="{7BC5280C-C4AF-4CF6-BFFD-2718D1CD4DCF}" destId="{BA43D142-5FCE-44F3-923E-82FDD219E971}" srcOrd="0" destOrd="0" presId="urn:microsoft.com/office/officeart/2008/layout/VerticalCurvedList"/>
    <dgm:cxn modelId="{2633E650-166F-4C18-8550-BBD9DE5BD84B}" type="presParOf" srcId="{BA43D142-5FCE-44F3-923E-82FDD219E971}" destId="{1AFD4FD2-ADCA-41F7-AE0F-B08BAA69BD57}" srcOrd="0" destOrd="0" presId="urn:microsoft.com/office/officeart/2008/layout/VerticalCurvedList"/>
    <dgm:cxn modelId="{0E972075-56E6-4EEC-BA8A-EE3FFF087D27}" type="presParOf" srcId="{1AFD4FD2-ADCA-41F7-AE0F-B08BAA69BD57}" destId="{8E4B4959-EF3B-46AF-BF38-CD0A70E9744A}" srcOrd="0" destOrd="0" presId="urn:microsoft.com/office/officeart/2008/layout/VerticalCurvedList"/>
    <dgm:cxn modelId="{ED24CFF0-1971-4BA3-B57B-C7454E22F22C}" type="presParOf" srcId="{1AFD4FD2-ADCA-41F7-AE0F-B08BAA69BD57}" destId="{3B9EB3E4-56C5-4874-A7EC-88B6FADF0F45}" srcOrd="1" destOrd="0" presId="urn:microsoft.com/office/officeart/2008/layout/VerticalCurvedList"/>
    <dgm:cxn modelId="{2B4C8E43-50AB-429A-A3FC-A6090307E387}" type="presParOf" srcId="{1AFD4FD2-ADCA-41F7-AE0F-B08BAA69BD57}" destId="{DD3CDEE6-8ECF-48D8-B33F-2E1BFA488B9A}" srcOrd="2" destOrd="0" presId="urn:microsoft.com/office/officeart/2008/layout/VerticalCurvedList"/>
    <dgm:cxn modelId="{4CFE433B-F236-4457-B08F-305F08250DC7}" type="presParOf" srcId="{1AFD4FD2-ADCA-41F7-AE0F-B08BAA69BD57}" destId="{ABB7032C-B37F-457F-A301-F74D7DBB236A}" srcOrd="3" destOrd="0" presId="urn:microsoft.com/office/officeart/2008/layout/VerticalCurvedList"/>
    <dgm:cxn modelId="{E66EF604-54EA-4340-B761-A8DEC184F6C6}" type="presParOf" srcId="{BA43D142-5FCE-44F3-923E-82FDD219E971}" destId="{5287DD70-736C-41B5-B551-FC29D71EE704}" srcOrd="1" destOrd="0" presId="urn:microsoft.com/office/officeart/2008/layout/VerticalCurvedList"/>
    <dgm:cxn modelId="{EA7FAAFF-F989-4465-B3F0-2B4B53C2D621}" type="presParOf" srcId="{BA43D142-5FCE-44F3-923E-82FDD219E971}" destId="{80E213B9-1E60-4971-97D0-1505599A7B18}" srcOrd="2" destOrd="0" presId="urn:microsoft.com/office/officeart/2008/layout/VerticalCurvedList"/>
    <dgm:cxn modelId="{A9A74D9B-87E7-41FB-8F4A-2C8E9020B16A}" type="presParOf" srcId="{80E213B9-1E60-4971-97D0-1505599A7B18}" destId="{A512BADE-2205-4079-9556-BFFE696D8CAA}" srcOrd="0" destOrd="0" presId="urn:microsoft.com/office/officeart/2008/layout/VerticalCurvedList"/>
    <dgm:cxn modelId="{1575E31F-FF46-457E-8766-6AF6C604E3D8}" type="presParOf" srcId="{BA43D142-5FCE-44F3-923E-82FDD219E971}" destId="{7EC9194C-EB0C-4ABD-878D-3E27367F6F85}" srcOrd="3" destOrd="0" presId="urn:microsoft.com/office/officeart/2008/layout/VerticalCurvedList"/>
    <dgm:cxn modelId="{094A19B5-6D8D-443C-956C-2FF144D64022}" type="presParOf" srcId="{BA43D142-5FCE-44F3-923E-82FDD219E971}" destId="{86860BD7-83D0-42CA-9430-FD2B67C83E1E}" srcOrd="4" destOrd="0" presId="urn:microsoft.com/office/officeart/2008/layout/VerticalCurvedList"/>
    <dgm:cxn modelId="{FA28A511-9639-4523-854F-B94B34D2063D}" type="presParOf" srcId="{86860BD7-83D0-42CA-9430-FD2B67C83E1E}" destId="{4E480D27-8B35-4A87-B478-67828E65A1D2}" srcOrd="0" destOrd="0" presId="urn:microsoft.com/office/officeart/2008/layout/VerticalCurvedList"/>
    <dgm:cxn modelId="{4F1E0627-1663-4979-87D8-5EB50E35FAA7}" type="presParOf" srcId="{BA43D142-5FCE-44F3-923E-82FDD219E971}" destId="{0F850F57-E4B9-4ACE-9D0E-A5A45A2DF788}" srcOrd="5" destOrd="0" presId="urn:microsoft.com/office/officeart/2008/layout/VerticalCurvedList"/>
    <dgm:cxn modelId="{17BBCD2F-FB82-435F-9EFA-781F61B04E59}" type="presParOf" srcId="{BA43D142-5FCE-44F3-923E-82FDD219E971}" destId="{456C7C1B-8F02-4E5D-B535-F882C5D228A4}" srcOrd="6" destOrd="0" presId="urn:microsoft.com/office/officeart/2008/layout/VerticalCurvedList"/>
    <dgm:cxn modelId="{8ED34EC4-81A4-4345-96E2-B842E64FC8E1}" type="presParOf" srcId="{456C7C1B-8F02-4E5D-B535-F882C5D228A4}" destId="{9588FC49-E12A-4F13-9E13-D96357CF9BC0}" srcOrd="0" destOrd="0" presId="urn:microsoft.com/office/officeart/2008/layout/VerticalCurvedList"/>
    <dgm:cxn modelId="{46C34031-3BDA-442E-87AE-183C0867BE2B}" type="presParOf" srcId="{BA43D142-5FCE-44F3-923E-82FDD219E971}" destId="{87FF2AFE-5C1A-477D-8CFB-14AF20DFC0AA}" srcOrd="7" destOrd="0" presId="urn:microsoft.com/office/officeart/2008/layout/VerticalCurvedList"/>
    <dgm:cxn modelId="{ED2F694E-1DE3-44B3-81EC-3EF3877854F1}" type="presParOf" srcId="{BA43D142-5FCE-44F3-923E-82FDD219E971}" destId="{EC145CE9-F06A-4FFE-9FC7-222ECC9EB896}" srcOrd="8" destOrd="0" presId="urn:microsoft.com/office/officeart/2008/layout/VerticalCurvedList"/>
    <dgm:cxn modelId="{D3CF4E11-2F86-4C19-9637-A27B4CE04FC2}" type="presParOf" srcId="{EC145CE9-F06A-4FFE-9FC7-222ECC9EB896}" destId="{34752047-E330-4003-90BA-AECED196C49A}" srcOrd="0" destOrd="0" presId="urn:microsoft.com/office/officeart/2008/layout/VerticalCurvedList"/>
    <dgm:cxn modelId="{30A10CC5-2B02-4328-8A46-1445631D3B94}" type="presParOf" srcId="{BA43D142-5FCE-44F3-923E-82FDD219E971}" destId="{6D570A75-6AAC-4A39-93C5-CF6D9A957DD9}" srcOrd="9" destOrd="0" presId="urn:microsoft.com/office/officeart/2008/layout/VerticalCurvedList"/>
    <dgm:cxn modelId="{50200B06-9E4C-4EF5-B748-3BB42540298F}" type="presParOf" srcId="{BA43D142-5FCE-44F3-923E-82FDD219E971}" destId="{5E9F427D-0D08-4AC4-95E9-97F30B26B811}" srcOrd="10" destOrd="0" presId="urn:microsoft.com/office/officeart/2008/layout/VerticalCurvedList"/>
    <dgm:cxn modelId="{FF989CB5-2A85-404D-861F-A4A4CBBA1ECA}" type="presParOf" srcId="{5E9F427D-0D08-4AC4-95E9-97F30B26B811}" destId="{8554DFDF-CD47-45A7-A046-CE1C98E173FC}" srcOrd="0" destOrd="0" presId="urn:microsoft.com/office/officeart/2008/layout/VerticalCurvedList"/>
    <dgm:cxn modelId="{29705B40-C364-4AA6-BEEA-4BBCA6842408}" type="presParOf" srcId="{BA43D142-5FCE-44F3-923E-82FDD219E971}" destId="{20E21537-9A2E-4129-AA97-5A52BDBDA54D}" srcOrd="11" destOrd="0" presId="urn:microsoft.com/office/officeart/2008/layout/VerticalCurvedList"/>
    <dgm:cxn modelId="{272457B9-DB7C-4C99-B2BF-35036119A4B9}" type="presParOf" srcId="{BA43D142-5FCE-44F3-923E-82FDD219E971}" destId="{2C582F9F-5945-4946-A1B6-26B111AE1CBF}" srcOrd="12" destOrd="0" presId="urn:microsoft.com/office/officeart/2008/layout/VerticalCurvedList"/>
    <dgm:cxn modelId="{147EC5A4-4927-446A-9362-234D2A71C402}" type="presParOf" srcId="{2C582F9F-5945-4946-A1B6-26B111AE1CBF}" destId="{FD68171C-0083-4E71-9DC4-783E00C61E6D}" srcOrd="0" destOrd="0" presId="urn:microsoft.com/office/officeart/2008/layout/VerticalCurvedList"/>
    <dgm:cxn modelId="{94DDCC3C-3310-4267-ABA0-FC60F1C2A866}" type="presParOf" srcId="{BA43D142-5FCE-44F3-923E-82FDD219E971}" destId="{F79B54A0-B5C3-46B4-A947-D14F2A3CA5A4}" srcOrd="13" destOrd="0" presId="urn:microsoft.com/office/officeart/2008/layout/VerticalCurvedList"/>
    <dgm:cxn modelId="{D122A1E1-56D2-4D6F-AFF9-FCE5AAFDE62B}" type="presParOf" srcId="{BA43D142-5FCE-44F3-923E-82FDD219E971}" destId="{C38D81B0-8BCB-44C7-98CD-ECC0C8C26726}" srcOrd="14" destOrd="0" presId="urn:microsoft.com/office/officeart/2008/layout/VerticalCurvedList"/>
    <dgm:cxn modelId="{CA7FA65D-FB35-45DF-ADF8-D9C2B2629BCB}" type="presParOf" srcId="{C38D81B0-8BCB-44C7-98CD-ECC0C8C26726}" destId="{32594713-6840-4E59-9C32-9790EAF3BD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846DB0-B88D-4435-BF15-F6E3E0D0847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6B82F-5852-437F-84D3-BEE815D0AA20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/>
            <a:t>嵌入式发布模式</a:t>
          </a:r>
          <a:endParaRPr lang="zh-CN" dirty="0"/>
        </a:p>
      </dgm:t>
    </dgm:pt>
    <dgm:pt modelId="{A3030CDE-C6AE-4F46-BE86-86F582DC709E}" type="par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FA674397-ACEB-47DD-A0C2-D48BF33B1A3A}" type="sibTrans" cxnId="{01CCAF6A-4B9A-4CBA-A658-AE0F3D1804E1}">
      <dgm:prSet/>
      <dgm:spPr/>
      <dgm:t>
        <a:bodyPr/>
        <a:lstStyle/>
        <a:p>
          <a:endParaRPr lang="zh-CN" altLang="en-US"/>
        </a:p>
      </dgm:t>
    </dgm:pt>
    <dgm:pt modelId="{608B8DE5-8269-44CB-8480-DFCF911C0E7A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en-US" altLang="zh-CN" dirty="0"/>
            <a:t>REST</a:t>
          </a:r>
          <a:r>
            <a:rPr lang="zh-CN" altLang="en-US" dirty="0"/>
            <a:t>发布模式</a:t>
          </a:r>
          <a:endParaRPr lang="zh-CN" dirty="0"/>
        </a:p>
      </dgm:t>
    </dgm:pt>
    <dgm:pt modelId="{FADB758F-3A8A-4DBC-A974-1D6CE4A1E973}" type="par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AE12487-1C58-4BC1-AA65-5D2F779D5591}" type="sibTrans" cxnId="{22F3FE25-186C-4F82-B345-77EC863FA9EB}">
      <dgm:prSet/>
      <dgm:spPr/>
      <dgm:t>
        <a:bodyPr/>
        <a:lstStyle/>
        <a:p>
          <a:endParaRPr lang="zh-CN" altLang="en-US"/>
        </a:p>
      </dgm:t>
    </dgm:pt>
    <dgm:pt modelId="{1FF1BC39-332D-4C19-A429-F8325BBAEF5E}">
      <dgm:prSet/>
      <dgm:spPr>
        <a:solidFill>
          <a:srgbClr val="0070C0">
            <a:alpha val="50000"/>
          </a:srgbClr>
        </a:solidFill>
      </dgm:spPr>
      <dgm:t>
        <a:bodyPr/>
        <a:lstStyle/>
        <a:p>
          <a:pPr rtl="0"/>
          <a:r>
            <a:rPr lang="zh-CN" altLang="en-US" dirty="0"/>
            <a:t>中心服务器发布模式</a:t>
          </a:r>
          <a:endParaRPr lang="zh-CN" dirty="0"/>
        </a:p>
      </dgm:t>
    </dgm:pt>
    <dgm:pt modelId="{83736032-E8A7-4177-94EA-743C6665DE7A}" type="par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E9940B74-3741-4ED0-BD47-717B94053510}" type="sibTrans" cxnId="{2F05D2AD-DE27-4C44-9773-023B83D8F927}">
      <dgm:prSet/>
      <dgm:spPr/>
      <dgm:t>
        <a:bodyPr/>
        <a:lstStyle/>
        <a:p>
          <a:endParaRPr lang="zh-CN" altLang="en-US"/>
        </a:p>
      </dgm:t>
    </dgm:pt>
    <dgm:pt modelId="{FE233F88-06A8-4603-9154-FCE434F6554F}" type="pres">
      <dgm:prSet presAssocID="{CE846DB0-B88D-4435-BF15-F6E3E0D08475}" presName="compositeShape" presStyleCnt="0">
        <dgm:presLayoutVars>
          <dgm:chMax val="7"/>
          <dgm:dir/>
          <dgm:resizeHandles val="exact"/>
        </dgm:presLayoutVars>
      </dgm:prSet>
      <dgm:spPr/>
    </dgm:pt>
    <dgm:pt modelId="{B4A3A709-5A85-49AA-BD96-53A70D2B089F}" type="pres">
      <dgm:prSet presAssocID="{5216B82F-5852-437F-84D3-BEE815D0AA20}" presName="circ1" presStyleLbl="vennNode1" presStyleIdx="0" presStyleCnt="3"/>
      <dgm:spPr/>
    </dgm:pt>
    <dgm:pt modelId="{BFB64063-68F9-41EC-98B7-99B037EC9BFF}" type="pres">
      <dgm:prSet presAssocID="{5216B82F-5852-437F-84D3-BEE815D0AA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CB2580-2C2C-4A22-A643-F29475433480}" type="pres">
      <dgm:prSet presAssocID="{608B8DE5-8269-44CB-8480-DFCF911C0E7A}" presName="circ2" presStyleLbl="vennNode1" presStyleIdx="1" presStyleCnt="3"/>
      <dgm:spPr/>
    </dgm:pt>
    <dgm:pt modelId="{3AA65F22-58F2-4EC0-92CC-EBDBD8CB444B}" type="pres">
      <dgm:prSet presAssocID="{608B8DE5-8269-44CB-8480-DFCF911C0E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B5392A-045D-47F0-9CA5-9C678EAFC07A}" type="pres">
      <dgm:prSet presAssocID="{1FF1BC39-332D-4C19-A429-F8325BBAEF5E}" presName="circ3" presStyleLbl="vennNode1" presStyleIdx="2" presStyleCnt="3"/>
      <dgm:spPr/>
    </dgm:pt>
    <dgm:pt modelId="{DF64F36A-7292-4AF6-B2C4-10AC9FA4FFF7}" type="pres">
      <dgm:prSet presAssocID="{1FF1BC39-332D-4C19-A429-F8325BBAEF5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F3FE25-186C-4F82-B345-77EC863FA9EB}" srcId="{CE846DB0-B88D-4435-BF15-F6E3E0D08475}" destId="{608B8DE5-8269-44CB-8480-DFCF911C0E7A}" srcOrd="1" destOrd="0" parTransId="{FADB758F-3A8A-4DBC-A974-1D6CE4A1E973}" sibTransId="{1AE12487-1C58-4BC1-AA65-5D2F779D5591}"/>
    <dgm:cxn modelId="{26B3B52B-1D61-4FB2-A086-3AB3B1D50988}" type="presOf" srcId="{608B8DE5-8269-44CB-8480-DFCF911C0E7A}" destId="{3AA65F22-58F2-4EC0-92CC-EBDBD8CB444B}" srcOrd="1" destOrd="0" presId="urn:microsoft.com/office/officeart/2005/8/layout/venn1"/>
    <dgm:cxn modelId="{AA87B95F-D142-43F3-B202-21A21B984E21}" type="presOf" srcId="{608B8DE5-8269-44CB-8480-DFCF911C0E7A}" destId="{F6CB2580-2C2C-4A22-A643-F29475433480}" srcOrd="0" destOrd="0" presId="urn:microsoft.com/office/officeart/2005/8/layout/venn1"/>
    <dgm:cxn modelId="{01CCAF6A-4B9A-4CBA-A658-AE0F3D1804E1}" srcId="{CE846DB0-B88D-4435-BF15-F6E3E0D08475}" destId="{5216B82F-5852-437F-84D3-BEE815D0AA20}" srcOrd="0" destOrd="0" parTransId="{A3030CDE-C6AE-4F46-BE86-86F582DC709E}" sibTransId="{FA674397-ACEB-47DD-A0C2-D48BF33B1A3A}"/>
    <dgm:cxn modelId="{661F5F92-73C1-4CEE-A579-D7618B62CBC7}" type="presOf" srcId="{CE846DB0-B88D-4435-BF15-F6E3E0D08475}" destId="{FE233F88-06A8-4603-9154-FCE434F6554F}" srcOrd="0" destOrd="0" presId="urn:microsoft.com/office/officeart/2005/8/layout/venn1"/>
    <dgm:cxn modelId="{855B8E98-B1FB-4FAE-A34E-EB69E9402307}" type="presOf" srcId="{1FF1BC39-332D-4C19-A429-F8325BBAEF5E}" destId="{DF64F36A-7292-4AF6-B2C4-10AC9FA4FFF7}" srcOrd="1" destOrd="0" presId="urn:microsoft.com/office/officeart/2005/8/layout/venn1"/>
    <dgm:cxn modelId="{5F4AA098-8032-4F52-AEF0-7B3662DE22BE}" type="presOf" srcId="{5216B82F-5852-437F-84D3-BEE815D0AA20}" destId="{BFB64063-68F9-41EC-98B7-99B037EC9BFF}" srcOrd="1" destOrd="0" presId="urn:microsoft.com/office/officeart/2005/8/layout/venn1"/>
    <dgm:cxn modelId="{2F05D2AD-DE27-4C44-9773-023B83D8F927}" srcId="{CE846DB0-B88D-4435-BF15-F6E3E0D08475}" destId="{1FF1BC39-332D-4C19-A429-F8325BBAEF5E}" srcOrd="2" destOrd="0" parTransId="{83736032-E8A7-4177-94EA-743C6665DE7A}" sibTransId="{E9940B74-3741-4ED0-BD47-717B94053510}"/>
    <dgm:cxn modelId="{D3C7EEE7-886D-469B-B0E3-B775F8026BD5}" type="presOf" srcId="{5216B82F-5852-437F-84D3-BEE815D0AA20}" destId="{B4A3A709-5A85-49AA-BD96-53A70D2B089F}" srcOrd="0" destOrd="0" presId="urn:microsoft.com/office/officeart/2005/8/layout/venn1"/>
    <dgm:cxn modelId="{EBD322FE-2B67-4477-AD9A-9AD4591F3D84}" type="presOf" srcId="{1FF1BC39-332D-4C19-A429-F8325BBAEF5E}" destId="{B9B5392A-045D-47F0-9CA5-9C678EAFC07A}" srcOrd="0" destOrd="0" presId="urn:microsoft.com/office/officeart/2005/8/layout/venn1"/>
    <dgm:cxn modelId="{D9EB5A05-A237-4FAC-AB83-4C653B2B4649}" type="presParOf" srcId="{FE233F88-06A8-4603-9154-FCE434F6554F}" destId="{B4A3A709-5A85-49AA-BD96-53A70D2B089F}" srcOrd="0" destOrd="0" presId="urn:microsoft.com/office/officeart/2005/8/layout/venn1"/>
    <dgm:cxn modelId="{5E3710C7-E06D-4FB7-8BFE-E8F1943CD75B}" type="presParOf" srcId="{FE233F88-06A8-4603-9154-FCE434F6554F}" destId="{BFB64063-68F9-41EC-98B7-99B037EC9BFF}" srcOrd="1" destOrd="0" presId="urn:microsoft.com/office/officeart/2005/8/layout/venn1"/>
    <dgm:cxn modelId="{D5E45479-F3A8-4EC3-9E35-6CC47EA3270C}" type="presParOf" srcId="{FE233F88-06A8-4603-9154-FCE434F6554F}" destId="{F6CB2580-2C2C-4A22-A643-F29475433480}" srcOrd="2" destOrd="0" presId="urn:microsoft.com/office/officeart/2005/8/layout/venn1"/>
    <dgm:cxn modelId="{997BF451-121B-4069-AEE4-41F4D1B12C93}" type="presParOf" srcId="{FE233F88-06A8-4603-9154-FCE434F6554F}" destId="{3AA65F22-58F2-4EC0-92CC-EBDBD8CB444B}" srcOrd="3" destOrd="0" presId="urn:microsoft.com/office/officeart/2005/8/layout/venn1"/>
    <dgm:cxn modelId="{BC3C6398-A732-4775-AEE9-6A7576108452}" type="presParOf" srcId="{FE233F88-06A8-4603-9154-FCE434F6554F}" destId="{B9B5392A-045D-47F0-9CA5-9C678EAFC07A}" srcOrd="4" destOrd="0" presId="urn:microsoft.com/office/officeart/2005/8/layout/venn1"/>
    <dgm:cxn modelId="{43B7B823-7C8D-4172-B3CB-AF9FE426D727}" type="presParOf" srcId="{FE233F88-06A8-4603-9154-FCE434F6554F}" destId="{DF64F36A-7292-4AF6-B2C4-10AC9FA4FFF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4353-2385-467C-B63F-76923D2478D8}">
      <dsp:nvSpPr>
        <dsp:cNvPr id="0" name=""/>
        <dsp:cNvSpPr/>
      </dsp:nvSpPr>
      <dsp:spPr>
        <a:xfrm>
          <a:off x="1843087" y="0"/>
          <a:ext cx="4525963" cy="4525963"/>
        </a:xfrm>
        <a:prstGeom prst="diamond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2BFB-CC65-46B8-8340-6F093CBB0F97}">
      <dsp:nvSpPr>
        <dsp:cNvPr id="0" name=""/>
        <dsp:cNvSpPr/>
      </dsp:nvSpPr>
      <dsp:spPr>
        <a:xfrm>
          <a:off x="2221830" y="448597"/>
          <a:ext cx="1867573" cy="172786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 </a:t>
          </a:r>
          <a:r>
            <a:rPr lang="zh-CN" altLang="en-US" sz="1800" kern="1200" dirty="0"/>
            <a:t>多种质量属性</a:t>
          </a:r>
        </a:p>
      </dsp:txBody>
      <dsp:txXfrm>
        <a:off x="2306177" y="532944"/>
        <a:ext cx="1698879" cy="1559169"/>
      </dsp:txXfrm>
    </dsp:sp>
    <dsp:sp modelId="{D892557B-5855-4D09-A019-47442C57D95A}">
      <dsp:nvSpPr>
        <dsp:cNvPr id="0" name=""/>
        <dsp:cNvSpPr/>
      </dsp:nvSpPr>
      <dsp:spPr>
        <a:xfrm>
          <a:off x="4173958" y="429966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 </a:t>
          </a:r>
          <a:r>
            <a:rPr lang="zh-CN" altLang="en-US" sz="1800" kern="1200" dirty="0"/>
            <a:t>多种发布模式</a:t>
          </a:r>
        </a:p>
      </dsp:txBody>
      <dsp:txXfrm>
        <a:off x="4260124" y="516132"/>
        <a:ext cx="1592793" cy="1592793"/>
      </dsp:txXfrm>
    </dsp:sp>
    <dsp:sp modelId="{D811BCC5-BDE1-46FD-8ACB-78792C3BF2A2}">
      <dsp:nvSpPr>
        <dsp:cNvPr id="0" name=""/>
        <dsp:cNvSpPr/>
      </dsp:nvSpPr>
      <dsp:spPr>
        <a:xfrm>
          <a:off x="2273053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 </a:t>
          </a:r>
          <a:r>
            <a:rPr lang="zh-CN" altLang="en-US" sz="1800" kern="1200" dirty="0"/>
            <a:t>多种性能场景</a:t>
          </a:r>
        </a:p>
      </dsp:txBody>
      <dsp:txXfrm>
        <a:off x="2359219" y="2417036"/>
        <a:ext cx="1592793" cy="1592793"/>
      </dsp:txXfrm>
    </dsp:sp>
    <dsp:sp modelId="{56859668-60C9-4E2D-BD52-CC35A75EE544}">
      <dsp:nvSpPr>
        <dsp:cNvPr id="0" name=""/>
        <dsp:cNvSpPr/>
      </dsp:nvSpPr>
      <dsp:spPr>
        <a:xfrm>
          <a:off x="4173958" y="2330870"/>
          <a:ext cx="1765125" cy="17651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4. </a:t>
          </a:r>
          <a:r>
            <a:rPr lang="zh-CN" altLang="en-US" sz="1800" kern="1200" dirty="0"/>
            <a:t>性能压测保驾护航</a:t>
          </a:r>
          <a:endParaRPr lang="en-US" altLang="zh-CN" sz="1800" kern="1200" dirty="0"/>
        </a:p>
      </dsp:txBody>
      <dsp:txXfrm>
        <a:off x="4260124" y="2417036"/>
        <a:ext cx="1592793" cy="15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B3E4-56C5-4874-A7EC-88B6FADF0F45}">
      <dsp:nvSpPr>
        <dsp:cNvPr id="0" name=""/>
        <dsp:cNvSpPr/>
      </dsp:nvSpPr>
      <dsp:spPr>
        <a:xfrm>
          <a:off x="-5114931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7DD70-736C-41B5-B551-FC29D71EE704}">
      <dsp:nvSpPr>
        <dsp:cNvPr id="0" name=""/>
        <dsp:cNvSpPr/>
      </dsp:nvSpPr>
      <dsp:spPr>
        <a:xfrm>
          <a:off x="317496" y="205750"/>
          <a:ext cx="7834220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全局唯一</a:t>
          </a:r>
          <a:endParaRPr lang="zh-CN" sz="2000" kern="1200" dirty="0"/>
        </a:p>
      </dsp:txBody>
      <dsp:txXfrm>
        <a:off x="317496" y="205750"/>
        <a:ext cx="7834220" cy="411319"/>
      </dsp:txXfrm>
    </dsp:sp>
    <dsp:sp modelId="{A512BADE-2205-4079-9556-BFFE696D8CAA}">
      <dsp:nvSpPr>
        <dsp:cNvPr id="0" name=""/>
        <dsp:cNvSpPr/>
      </dsp:nvSpPr>
      <dsp:spPr>
        <a:xfrm>
          <a:off x="60421" y="15433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9194C-EB0C-4ABD-878D-3E27367F6F85}">
      <dsp:nvSpPr>
        <dsp:cNvPr id="0" name=""/>
        <dsp:cNvSpPr/>
      </dsp:nvSpPr>
      <dsp:spPr>
        <a:xfrm>
          <a:off x="689983" y="823091"/>
          <a:ext cx="7461733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粗略有序</a:t>
          </a:r>
          <a:endParaRPr lang="zh-CN" sz="2000" kern="1200" dirty="0"/>
        </a:p>
      </dsp:txBody>
      <dsp:txXfrm>
        <a:off x="689983" y="823091"/>
        <a:ext cx="7461733" cy="411319"/>
      </dsp:txXfrm>
    </dsp:sp>
    <dsp:sp modelId="{4E480D27-8B35-4A87-B478-67828E65A1D2}">
      <dsp:nvSpPr>
        <dsp:cNvPr id="0" name=""/>
        <dsp:cNvSpPr/>
      </dsp:nvSpPr>
      <dsp:spPr>
        <a:xfrm>
          <a:off x="432908" y="77167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50F57-E4B9-4ACE-9D0E-A5A45A2DF788}">
      <dsp:nvSpPr>
        <dsp:cNvPr id="0" name=""/>
        <dsp:cNvSpPr/>
      </dsp:nvSpPr>
      <dsp:spPr>
        <a:xfrm>
          <a:off x="894103" y="1439980"/>
          <a:ext cx="7257612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可反解</a:t>
          </a:r>
          <a:endParaRPr lang="en-US" altLang="zh-CN" sz="2000" kern="1200" dirty="0"/>
        </a:p>
      </dsp:txBody>
      <dsp:txXfrm>
        <a:off x="894103" y="1439980"/>
        <a:ext cx="7257612" cy="411319"/>
      </dsp:txXfrm>
    </dsp:sp>
    <dsp:sp modelId="{9588FC49-E12A-4F13-9E13-D96357CF9BC0}">
      <dsp:nvSpPr>
        <dsp:cNvPr id="0" name=""/>
        <dsp:cNvSpPr/>
      </dsp:nvSpPr>
      <dsp:spPr>
        <a:xfrm>
          <a:off x="637029" y="138856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F2AFE-5C1A-477D-8CFB-14AF20DFC0AA}">
      <dsp:nvSpPr>
        <dsp:cNvPr id="0" name=""/>
        <dsp:cNvSpPr/>
      </dsp:nvSpPr>
      <dsp:spPr>
        <a:xfrm>
          <a:off x="959277" y="2057321"/>
          <a:ext cx="7192438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可制造</a:t>
          </a:r>
          <a:endParaRPr lang="en-US" altLang="zh-CN" sz="2000" kern="1200" dirty="0"/>
        </a:p>
      </dsp:txBody>
      <dsp:txXfrm>
        <a:off x="959277" y="2057321"/>
        <a:ext cx="7192438" cy="411319"/>
      </dsp:txXfrm>
    </dsp:sp>
    <dsp:sp modelId="{34752047-E330-4003-90BA-AECED196C49A}">
      <dsp:nvSpPr>
        <dsp:cNvPr id="0" name=""/>
        <dsp:cNvSpPr/>
      </dsp:nvSpPr>
      <dsp:spPr>
        <a:xfrm>
          <a:off x="702203" y="200590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70A75-6AAC-4A39-93C5-CF6D9A957DD9}">
      <dsp:nvSpPr>
        <dsp:cNvPr id="0" name=""/>
        <dsp:cNvSpPr/>
      </dsp:nvSpPr>
      <dsp:spPr>
        <a:xfrm>
          <a:off x="894103" y="2674663"/>
          <a:ext cx="7257612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高性能</a:t>
          </a:r>
          <a:endParaRPr lang="zh-CN" sz="2000" kern="1200" dirty="0"/>
        </a:p>
      </dsp:txBody>
      <dsp:txXfrm>
        <a:off x="894103" y="2674663"/>
        <a:ext cx="7257612" cy="411319"/>
      </dsp:txXfrm>
    </dsp:sp>
    <dsp:sp modelId="{8554DFDF-CD47-45A7-A046-CE1C98E173FC}">
      <dsp:nvSpPr>
        <dsp:cNvPr id="0" name=""/>
        <dsp:cNvSpPr/>
      </dsp:nvSpPr>
      <dsp:spPr>
        <a:xfrm>
          <a:off x="637029" y="2623248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21537-9A2E-4129-AA97-5A52BDBDA54D}">
      <dsp:nvSpPr>
        <dsp:cNvPr id="0" name=""/>
        <dsp:cNvSpPr/>
      </dsp:nvSpPr>
      <dsp:spPr>
        <a:xfrm>
          <a:off x="689983" y="3291551"/>
          <a:ext cx="7461733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高可用</a:t>
          </a:r>
          <a:endParaRPr lang="zh-CN" sz="2000" kern="1200" dirty="0"/>
        </a:p>
      </dsp:txBody>
      <dsp:txXfrm>
        <a:off x="689983" y="3291551"/>
        <a:ext cx="7461733" cy="411319"/>
      </dsp:txXfrm>
    </dsp:sp>
    <dsp:sp modelId="{FD68171C-0083-4E71-9DC4-783E00C61E6D}">
      <dsp:nvSpPr>
        <dsp:cNvPr id="0" name=""/>
        <dsp:cNvSpPr/>
      </dsp:nvSpPr>
      <dsp:spPr>
        <a:xfrm>
          <a:off x="432908" y="324013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B54A0-B5C3-46B4-A947-D14F2A3CA5A4}">
      <dsp:nvSpPr>
        <dsp:cNvPr id="0" name=""/>
        <dsp:cNvSpPr/>
      </dsp:nvSpPr>
      <dsp:spPr>
        <a:xfrm>
          <a:off x="317496" y="3908893"/>
          <a:ext cx="7834220" cy="41131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可伸缩</a:t>
          </a:r>
          <a:endParaRPr lang="zh-CN" sz="2000" kern="1200" dirty="0"/>
        </a:p>
      </dsp:txBody>
      <dsp:txXfrm>
        <a:off x="317496" y="3908893"/>
        <a:ext cx="7834220" cy="411319"/>
      </dsp:txXfrm>
    </dsp:sp>
    <dsp:sp modelId="{32594713-6840-4E59-9C32-9790EAF3BDE7}">
      <dsp:nvSpPr>
        <dsp:cNvPr id="0" name=""/>
        <dsp:cNvSpPr/>
      </dsp:nvSpPr>
      <dsp:spPr>
        <a:xfrm>
          <a:off x="60421" y="3857478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3A709-5A85-49AA-BD96-53A70D2B089F}">
      <dsp:nvSpPr>
        <dsp:cNvPr id="0" name=""/>
        <dsp:cNvSpPr/>
      </dsp:nvSpPr>
      <dsp:spPr>
        <a:xfrm>
          <a:off x="2748280" y="56574"/>
          <a:ext cx="2715577" cy="2715577"/>
        </a:xfrm>
        <a:prstGeom prst="ellipse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嵌入式发布模式</a:t>
          </a:r>
          <a:endParaRPr lang="zh-CN" sz="3300" kern="1200" dirty="0"/>
        </a:p>
      </dsp:txBody>
      <dsp:txXfrm>
        <a:off x="3110357" y="531800"/>
        <a:ext cx="1991423" cy="1222010"/>
      </dsp:txXfrm>
    </dsp:sp>
    <dsp:sp modelId="{F6CB2580-2C2C-4A22-A643-F29475433480}">
      <dsp:nvSpPr>
        <dsp:cNvPr id="0" name=""/>
        <dsp:cNvSpPr/>
      </dsp:nvSpPr>
      <dsp:spPr>
        <a:xfrm>
          <a:off x="3728151" y="1753810"/>
          <a:ext cx="2715577" cy="2715577"/>
        </a:xfrm>
        <a:prstGeom prst="ellipse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REST</a:t>
          </a:r>
          <a:r>
            <a:rPr lang="zh-CN" altLang="en-US" sz="3300" kern="1200" dirty="0"/>
            <a:t>发布模式</a:t>
          </a:r>
          <a:endParaRPr lang="zh-CN" sz="3300" kern="1200" dirty="0"/>
        </a:p>
      </dsp:txBody>
      <dsp:txXfrm>
        <a:off x="4558665" y="2455334"/>
        <a:ext cx="1629346" cy="1493567"/>
      </dsp:txXfrm>
    </dsp:sp>
    <dsp:sp modelId="{B9B5392A-045D-47F0-9CA5-9C678EAFC07A}">
      <dsp:nvSpPr>
        <dsp:cNvPr id="0" name=""/>
        <dsp:cNvSpPr/>
      </dsp:nvSpPr>
      <dsp:spPr>
        <a:xfrm>
          <a:off x="1768409" y="1753810"/>
          <a:ext cx="2715577" cy="2715577"/>
        </a:xfrm>
        <a:prstGeom prst="ellipse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中心服务器发布模式</a:t>
          </a:r>
          <a:endParaRPr lang="zh-CN" sz="3300" kern="1200" dirty="0"/>
        </a:p>
      </dsp:txBody>
      <dsp:txXfrm>
        <a:off x="2024126" y="2455334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7" y="2"/>
            <a:ext cx="2919565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48C080EA-2081-480C-BC45-A46692FA63F7}" type="datetime1">
              <a:rPr lang="en-US"/>
              <a:pPr>
                <a:defRPr/>
              </a:pPr>
              <a:t>3/26/2019</a:t>
            </a:fld>
            <a:endParaRPr lang="en-US" dirty="0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7" y="9370869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F00DB4D-7C34-4502-9F6F-FDD672DAC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4810007"/>
            <a:ext cx="6982731" cy="244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7" y="4667289"/>
            <a:ext cx="4961372" cy="442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dirty="0"/>
              <a:t>                                </a:t>
            </a:r>
          </a:p>
          <a:p>
            <a:pPr lvl="1"/>
            <a:r>
              <a:rPr lang="en-GB" altLang="zh-CN" noProof="0" dirty="0"/>
              <a:t>            </a:t>
            </a:r>
          </a:p>
          <a:p>
            <a:pPr lvl="2"/>
            <a:r>
              <a:rPr lang="en-GB" altLang="zh-CN" noProof="0" dirty="0"/>
              <a:t>           </a:t>
            </a:r>
          </a:p>
          <a:p>
            <a:pPr lvl="3"/>
            <a:r>
              <a:rPr lang="en-GB" altLang="zh-CN" noProof="0" dirty="0"/>
              <a:t>            </a:t>
            </a:r>
          </a:p>
          <a:p>
            <a:pPr lvl="4"/>
            <a:r>
              <a:rPr lang="en-GB" altLang="zh-CN" noProof="0" dirty="0"/>
              <a:t>         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8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34" charset="0"/>
                <a:ea typeface="+mn-ea"/>
              </a:defRPr>
            </a:lvl1pPr>
          </a:lstStyle>
          <a:p>
            <a:pPr>
              <a:defRPr/>
            </a:pPr>
            <a:fld id="{2F8E245F-87B2-41CB-9595-4BDBAF637EFA}" type="slidenum">
              <a:rPr lang="en-US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1329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6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7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4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8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:p14="http://schemas.microsoft.com/office/powerpoint/2010/main" val="1772357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0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6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0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8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356936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7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3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27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89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94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1078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3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88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61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68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8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35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5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52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8318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44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</a:t>
            </a:r>
            <a:r>
              <a:rPr lang="zh-CN" altLang="en-US"/>
              <a:t>三</a:t>
            </a:r>
            <a:r>
              <a:rPr lang="zh-CN" altLang="en-GB"/>
              <a:t>行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33725" y="6510152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200" b="1" i="0" baseline="0" dirty="0">
                <a:solidFill>
                  <a:schemeClr val="accent2">
                    <a:lumMod val="50000"/>
                  </a:schemeClr>
                </a:solidFill>
                <a:ea typeface="黑体" pitchFamily="49" charset="-122"/>
              </a:rPr>
              <a:t>http://vesta.cloudate.net</a:t>
            </a:r>
            <a:endParaRPr lang="zh-CN" altLang="en-GB" sz="1200" b="1" i="0" baseline="0" dirty="0">
              <a:solidFill>
                <a:schemeClr val="accent2">
                  <a:lumMod val="50000"/>
                </a:schemeClr>
              </a:solidFill>
              <a:ea typeface="黑体" pitchFamily="49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667494" y="71438"/>
            <a:ext cx="240510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68" r:id="rId2"/>
    <p:sldLayoutId id="2147484769" r:id="rId3"/>
    <p:sldLayoutId id="2147484770" r:id="rId4"/>
    <p:sldLayoutId id="2147484771" r:id="rId5"/>
  </p:sldLayoutIdLst>
  <p:transition/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10BC-4834-46F9-9CB4-286DAC23C842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BAAF-9D57-4019-8BD3-F1DB0A6D2C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C6-C363-45C4-A271-68F1BEBC1C26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4328-C618-43F5-8488-93A0A72B7A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80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BAF-30C0-4E53-B7DB-9D84C9EDC8F0}" type="datetimeFigureOut">
              <a:rPr lang="zh-CN" altLang="en-US" smtClean="0"/>
              <a:pPr/>
              <a:t>2019-03-26-Tuesday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30C0-D8FF-43E1-ACA5-4ACB6A271A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564904"/>
            <a:ext cx="8482013" cy="1440159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4400" dirty="0"/>
              <a:t>云时代网统一发号器</a:t>
            </a:r>
            <a:r>
              <a:rPr lang="en-US" altLang="zh-CN" sz="4400" dirty="0"/>
              <a:t> (</a:t>
            </a:r>
            <a:r>
              <a:rPr lang="en-US" altLang="zh-CN" sz="4400" dirty="0" err="1"/>
              <a:t>Vesta</a:t>
            </a:r>
            <a:r>
              <a:rPr lang="en-US" altLang="zh-CN" sz="4400" dirty="0"/>
              <a:t>)</a:t>
            </a:r>
            <a:endParaRPr lang="en-GB" altLang="zh-CN" sz="4400" dirty="0"/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427832" y="5295578"/>
            <a:ext cx="8323890" cy="919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罗伯特 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2015-6-3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602" y="357166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1"/>
          <p:cNvSpPr txBox="1">
            <a:spLocks/>
          </p:cNvSpPr>
          <p:nvPr/>
        </p:nvSpPr>
        <p:spPr bwMode="auto">
          <a:xfrm>
            <a:off x="5749300" y="857232"/>
            <a:ext cx="3394700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Futura Md BT" pitchFamily="34" charset="0"/>
              <a:buNone/>
              <a:tabLst>
                <a:tab pos="3946525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http://vesta.cloudate.net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云时代网统一发号器</a:t>
            </a:r>
            <a:r>
              <a:rPr lang="en-US" altLang="zh-CN" dirty="0"/>
              <a:t> (</a:t>
            </a:r>
            <a:r>
              <a:rPr lang="en-US" altLang="zh-CN" dirty="0" err="1"/>
              <a:t>Vesta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22813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402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多种质量属性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801392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1409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 </a:t>
            </a:r>
            <a:r>
              <a:rPr lang="zh-CN" altLang="en-US" dirty="0"/>
              <a:t>多种发布模式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929"/>
              </p:ext>
            </p:extLst>
          </p:nvPr>
        </p:nvGraphicFramePr>
        <p:xfrm>
          <a:off x="482600" y="1181100"/>
          <a:ext cx="82121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920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多种性能场景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最大峰值型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/>
              <a:t>	30</a:t>
            </a:r>
            <a:r>
              <a:rPr lang="zh-CN" altLang="en-US" sz="2000" dirty="0"/>
              <a:t>位秒级时间，</a:t>
            </a:r>
            <a:r>
              <a:rPr lang="en-US" altLang="zh-CN" sz="2000" dirty="0"/>
              <a:t>20</a:t>
            </a:r>
            <a:r>
              <a:rPr lang="zh-CN" altLang="en-US" sz="2000" dirty="0"/>
              <a:t>位序列号，理论上每秒内平均可产生</a:t>
            </a:r>
            <a:r>
              <a:rPr lang="en-US" altLang="zh-CN" sz="2000" dirty="0"/>
              <a:t>2^20= 1048576</a:t>
            </a:r>
            <a:r>
              <a:rPr lang="zh-CN" altLang="en-US" sz="2000" dirty="0"/>
              <a:t>个</a:t>
            </a:r>
            <a:r>
              <a:rPr lang="en-US" altLang="zh-CN" sz="2000" dirty="0"/>
              <a:t>ID</a:t>
            </a:r>
            <a:r>
              <a:rPr lang="zh-CN" altLang="en-US" sz="2000" dirty="0"/>
              <a:t>，百万级别，如果系统的网络</a:t>
            </a:r>
            <a:r>
              <a:rPr lang="en-US" altLang="zh-CN" sz="2000" dirty="0"/>
              <a:t>IO</a:t>
            </a:r>
            <a:r>
              <a:rPr lang="zh-CN" altLang="en-US" sz="2000" dirty="0"/>
              <a:t>和</a:t>
            </a:r>
            <a:r>
              <a:rPr lang="en-US" altLang="zh-CN" sz="2000" dirty="0"/>
              <a:t>CPU</a:t>
            </a:r>
            <a:r>
              <a:rPr lang="zh-CN" altLang="en-US" sz="2000" dirty="0"/>
              <a:t>足够强大，可承受的峰值达到每毫秒百万级别。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最小粒度型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/>
              <a:t>	40</a:t>
            </a:r>
            <a:r>
              <a:rPr lang="zh-CN" altLang="en-US" sz="2000" dirty="0"/>
              <a:t>位毫秒级时间，</a:t>
            </a:r>
            <a:r>
              <a:rPr lang="en-US" altLang="zh-CN" sz="2000" dirty="0"/>
              <a:t>10</a:t>
            </a:r>
            <a:r>
              <a:rPr lang="zh-CN" altLang="en-US" sz="2000" dirty="0"/>
              <a:t>位序列号，每毫秒内序列号总计</a:t>
            </a:r>
            <a:r>
              <a:rPr lang="en-US" altLang="zh-CN" sz="2000" dirty="0"/>
              <a:t>2^10=1024</a:t>
            </a:r>
            <a:r>
              <a:rPr lang="zh-CN" altLang="en-US" sz="2000" dirty="0"/>
              <a:t>个</a:t>
            </a:r>
            <a:r>
              <a:rPr lang="en-US" altLang="zh-CN" sz="2000" dirty="0"/>
              <a:t>, </a:t>
            </a:r>
            <a:r>
              <a:rPr lang="zh-CN" altLang="en-US" sz="2000" dirty="0"/>
              <a:t>也就是每个毫秒最多产生</a:t>
            </a:r>
            <a:r>
              <a:rPr lang="en-US" altLang="zh-CN" sz="2000" dirty="0"/>
              <a:t>1000+</a:t>
            </a:r>
            <a:r>
              <a:rPr lang="zh-CN" altLang="en-US" sz="2000" dirty="0"/>
              <a:t>个</a:t>
            </a:r>
            <a:r>
              <a:rPr lang="en-US" altLang="zh-CN" sz="2000" dirty="0"/>
              <a:t>ID</a:t>
            </a:r>
            <a:r>
              <a:rPr lang="zh-CN" altLang="en-US" sz="2000" dirty="0"/>
              <a:t>，理论上承受的峰值完全不如最大峰值方案。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55846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性能压测保驾护航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嵌入式发布模式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/>
              <a:t>	43w/s QPS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中心服务器发布模式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/>
              <a:t>	2000/s QPS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REST</a:t>
            </a:r>
            <a:r>
              <a:rPr lang="zh-CN" altLang="en-US" sz="2000" dirty="0"/>
              <a:t>发布模式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None/>
            </a:pPr>
            <a:r>
              <a:rPr lang="en-US" altLang="zh-CN" sz="2000" dirty="0"/>
              <a:t>	1.1w/s QPS </a:t>
            </a:r>
          </a:p>
        </p:txBody>
      </p:sp>
    </p:spTree>
    <p:extLst>
      <p:ext uri="{BB962C8B-B14F-4D97-AF65-F5344CB8AC3E}">
        <p14:creationId xmlns:p14="http://schemas.microsoft.com/office/powerpoint/2010/main" val="6755846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丰富的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8018490" cy="5128220"/>
          </a:xfrm>
        </p:spPr>
        <p:txBody>
          <a:bodyPr lIns="360000" tIns="180000" spcCol="360000"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产生</a:t>
            </a:r>
            <a:r>
              <a:rPr lang="en-US" altLang="zh-CN" sz="2000" dirty="0"/>
              <a:t>ID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反解</a:t>
            </a:r>
            <a:r>
              <a:rPr lang="en-US" altLang="zh-CN" sz="2000" dirty="0"/>
              <a:t>ID</a:t>
            </a: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翻译时间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制造</a:t>
            </a:r>
            <a:r>
              <a:rPr lang="en-US" altLang="zh-CN" sz="2000" dirty="0"/>
              <a:t>ID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846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780928"/>
            <a:ext cx="5616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6435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55600" y="6526213"/>
            <a:ext cx="3192463" cy="207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383720"/>
            <a:ext cx="56166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Q/A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8719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5AA0BE"/>
        </a:solidFill>
        <a:ln w="19050" cap="flat" cmpd="sng" algn="ctr">
          <a:noFill/>
          <a:prstDash val="dash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algn="ctr">
          <a:defRPr sz="2000" b="1"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noFill/>
        <a:ln w="19050" cap="flat" cmpd="sng" algn="ctr">
          <a:solidFill>
            <a:srgbClr val="5AA0BE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lnSpc>
            <a:spcPct val="150000"/>
          </a:lnSpc>
          <a:defRPr sz="18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44521</TotalTime>
  <Pages>0</Pages>
  <Words>143</Words>
  <Characters>0</Characters>
  <Application>Microsoft Office PowerPoint</Application>
  <DocSecurity>0</DocSecurity>
  <PresentationFormat>全屏显示(4:3)</PresentationFormat>
  <Lines>0</Lines>
  <Paragraphs>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Futura Md BT</vt:lpstr>
      <vt:lpstr>FuturaA Bk BT</vt:lpstr>
      <vt:lpstr>Monotype Sorts</vt:lpstr>
      <vt:lpstr>黑体</vt:lpstr>
      <vt:lpstr>宋体</vt:lpstr>
      <vt:lpstr>微软雅黑</vt:lpstr>
      <vt:lpstr>Arial</vt:lpstr>
      <vt:lpstr>Calibri</vt:lpstr>
      <vt:lpstr>Trebuchet MS</vt:lpstr>
      <vt:lpstr>Verdana</vt:lpstr>
      <vt:lpstr>Wingdings</vt:lpstr>
      <vt:lpstr>1_ALU_template_innovation_yellow3</vt:lpstr>
      <vt:lpstr>1_自定义设计方案</vt:lpstr>
      <vt:lpstr>2_自定义设计方案</vt:lpstr>
      <vt:lpstr>自定义设计方案</vt:lpstr>
      <vt:lpstr>云时代网统一发号器 (Vesta)</vt:lpstr>
      <vt:lpstr>云时代网统一发号器 (Vesta)</vt:lpstr>
      <vt:lpstr>1 多种质量属性</vt:lpstr>
      <vt:lpstr>2 多种发布模式</vt:lpstr>
      <vt:lpstr>3. 多种性能场景</vt:lpstr>
      <vt:lpstr>4. 性能压测保驾护航</vt:lpstr>
      <vt:lpstr>5. 丰富的API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姜 锋</cp:lastModifiedBy>
  <cp:revision>4713</cp:revision>
  <cp:lastPrinted>2011-10-14T01:53:26Z</cp:lastPrinted>
  <dcterms:created xsi:type="dcterms:W3CDTF">2007-08-21T18:59:09Z</dcterms:created>
  <dcterms:modified xsi:type="dcterms:W3CDTF">2019-03-26T09:48:42Z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