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473" r:id="rId3"/>
    <p:sldId id="301" r:id="rId4"/>
    <p:sldId id="479" r:id="rId5"/>
    <p:sldId id="481" r:id="rId6"/>
    <p:sldId id="486" r:id="rId7"/>
    <p:sldId id="477" r:id="rId8"/>
    <p:sldId id="482" r:id="rId9"/>
    <p:sldId id="487" r:id="rId10"/>
    <p:sldId id="495" r:id="rId11"/>
    <p:sldId id="491" r:id="rId12"/>
    <p:sldId id="497" r:id="rId13"/>
    <p:sldId id="494" r:id="rId14"/>
    <p:sldId id="498" r:id="rId15"/>
    <p:sldId id="484" r:id="rId16"/>
    <p:sldId id="4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266E24-BCF2-4549-8BAC-33D1FAEEA165}">
          <p14:sldIdLst>
            <p14:sldId id="281"/>
            <p14:sldId id="473"/>
          </p14:sldIdLst>
        </p14:section>
        <p14:section name="제목 없는 구역" id="{186E51D9-2773-4796-8F75-FE7124B857FE}">
          <p14:sldIdLst>
            <p14:sldId id="301"/>
            <p14:sldId id="479"/>
            <p14:sldId id="481"/>
            <p14:sldId id="486"/>
            <p14:sldId id="477"/>
            <p14:sldId id="482"/>
            <p14:sldId id="487"/>
            <p14:sldId id="495"/>
            <p14:sldId id="491"/>
            <p14:sldId id="497"/>
            <p14:sldId id="494"/>
            <p14:sldId id="498"/>
            <p14:sldId id="484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A4F"/>
    <a:srgbClr val="62335D"/>
    <a:srgbClr val="BD7EB5"/>
    <a:srgbClr val="BF84B8"/>
    <a:srgbClr val="C795C1"/>
    <a:srgbClr val="E8433C"/>
    <a:srgbClr val="FFFFFF"/>
    <a:srgbClr val="B670AD"/>
    <a:srgbClr val="4C3248"/>
    <a:srgbClr val="815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C10F-A4D3-4819-8F71-806AEE262DAB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92C6-F9B7-4FB5-97B5-8BA0AF97E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1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1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5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28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6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0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7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94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7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www.si-sun.com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4DCAD-04DE-4E14-BD8B-A86B285C0D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0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8130-9F3A-4C1C-8F3A-BB6485B84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23623-A3E2-4F03-8E31-4BCD4AD0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1C6A2-5570-4BFD-81F8-84BB074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4077B-79B4-4102-98F7-FE4C6E34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A196D-5DD1-4BB1-879D-AF34C595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7C3FD-F382-4933-884D-6BE994E3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CFAA-74D8-4EC6-8FB2-F56F4051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026-3952-4094-9DAB-5F30F660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64DE3-685D-4FE4-974A-D0C56CB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75BD-8EAE-4A3D-B8B7-73ACE0E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A1455F-C46F-4A28-92B0-9076685C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A45D8-7DFA-4750-897C-8D4C4BD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0F14A-0301-40CC-A6FE-448E1A88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3825C-9F6F-4274-8E38-E5D1568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0295B-805A-4CD1-93DA-8613F3C3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FB15E93-6D4A-4209-AACD-483030B4A1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155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91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2D1C-F7B3-4291-BCED-A829A60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10095-F09B-4EE6-9EB2-0999B2BB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DF8B2-FC24-4DCF-A21D-6C3E878A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E1E49-7558-42DE-BA04-CC1D4BC3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6A416-3984-485A-ADC6-2C77E6D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63C4-B1EC-498B-904E-0F72240F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195F2-C8D6-4071-A677-1CEF2BF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0FF2B-E4DE-448E-8708-C5F872D1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2D8E0-B012-4DC1-98A2-336B959B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5C8E2-BDBC-4F30-9A25-BC0516C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4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07C5-E5E6-474A-B0F8-8680451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BF76-18C1-4655-9D57-17850245F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46523-73C0-41A2-B638-9A0BC16A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94B88-FC41-44E3-9C24-C0C45DDA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DE100-C318-4E07-8797-2804040D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44FD9-A4E5-4630-A73F-4C92710D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1603-1C0D-44A8-86A4-525D2D77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40713-F8CB-4AEE-967E-76A8E232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CB674-40BA-4E0D-B4B1-DA28CF8E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4017E8-0495-42AF-A429-B976E60B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79952E-891B-4A73-8F42-5135ED5AC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BA6E4-15E6-4993-881D-DC02850F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9F03B-4E59-4ADD-8C46-013FABD8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4F6421-4180-4E78-9353-D5783CE1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1880D-6234-4CC6-B9C6-4DC7CAE6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695DB-0634-4500-A755-5A4C7FEB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94950-4C39-4F6D-BBBC-EC5A881F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084A4-7F7A-4B30-BC86-F173129C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7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AC083-1B8F-4319-BB08-AD12D289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B0E3F-A75F-4257-96B3-C553EF18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9A7BB-A735-4131-9F8A-5A3F16A7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6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97459-48F4-43AA-BDE2-E169C1CC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97409-CD6D-4365-91F9-BABD6782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EA813-F259-4130-8A35-6E101BB0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9BC09-F1D7-43F7-BF1E-D272AA84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C973D-477A-4F3F-9879-9EE82683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ADD90-3E25-4509-BC6F-8ED9F96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BCF9E-5B2E-41CF-9113-3B057564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E8C6A-4262-4628-811B-9F9B958D6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3FF99-BAF4-4719-9247-F3A44B9F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F13AD-4C9A-4B82-A01C-45FBDEFB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E94F9-A008-4BC8-8159-770E271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57D70-1B20-4661-A16A-C7CCE8D6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2D45E-C800-4D14-9FE0-1939E374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1FDDA-5D16-404F-90CC-53C1574B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FC116-1CF1-4B9B-BAEA-E906146D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2034-5016-4062-B779-A4A2CC5F545F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7299F-8FC3-46D4-B8CC-0F2B17B7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1E9E5-6C2F-4D0D-8F63-0F57D7A56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8BA5-A084-4DD8-BA57-1BC18683D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5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시계, 중지이(가) 표시된 사진&#10;&#10;자동 생성된 설명">
            <a:extLst>
              <a:ext uri="{FF2B5EF4-FFF2-40B4-BE49-F238E27FC236}">
                <a16:creationId xmlns:a16="http://schemas.microsoft.com/office/drawing/2014/main" id="{5E7C0BDD-EDE2-428A-9DC0-9B1654D4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79" y="1563134"/>
            <a:ext cx="4800847" cy="2870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28EC0-9AAD-405D-BC90-E724E251FA53}"/>
              </a:ext>
            </a:extLst>
          </p:cNvPr>
          <p:cNvSpPr txBox="1"/>
          <p:nvPr/>
        </p:nvSpPr>
        <p:spPr>
          <a:xfrm>
            <a:off x="4556937" y="2679156"/>
            <a:ext cx="3392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Computer 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Universe</a:t>
            </a:r>
            <a:r>
              <a:rPr lang="en-US" altLang="ko-KR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 </a:t>
            </a:r>
            <a:endParaRPr lang="ko-KR" altLang="en-US" sz="5400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20A9D0-1F5E-44BE-B46D-F2A6B83B147C}"/>
              </a:ext>
            </a:extLst>
          </p:cNvPr>
          <p:cNvSpPr/>
          <p:nvPr/>
        </p:nvSpPr>
        <p:spPr>
          <a:xfrm>
            <a:off x="219919" y="231494"/>
            <a:ext cx="11748304" cy="6423949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95F58F-4D31-4A3F-9337-E557A59E5CB7}"/>
              </a:ext>
            </a:extLst>
          </p:cNvPr>
          <p:cNvCxnSpPr/>
          <p:nvPr/>
        </p:nvCxnSpPr>
        <p:spPr>
          <a:xfrm>
            <a:off x="4901442" y="4247909"/>
            <a:ext cx="2703126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38DB66-4C79-4652-97F8-4085C9FBCA0D}"/>
              </a:ext>
            </a:extLst>
          </p:cNvPr>
          <p:cNvSpPr txBox="1"/>
          <p:nvPr/>
        </p:nvSpPr>
        <p:spPr>
          <a:xfrm>
            <a:off x="4729190" y="4279594"/>
            <a:ext cx="304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By. </a:t>
            </a:r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열수르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41DB7B-1E94-4109-9813-F658650FF82F}"/>
              </a:ext>
            </a:extLst>
          </p:cNvPr>
          <p:cNvSpPr/>
          <p:nvPr/>
        </p:nvSpPr>
        <p:spPr>
          <a:xfrm>
            <a:off x="372319" y="383894"/>
            <a:ext cx="11422284" cy="6109503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3CE1F-894B-43C0-9DA1-A6D364F63901}"/>
              </a:ext>
            </a:extLst>
          </p:cNvPr>
          <p:cNvSpPr/>
          <p:nvPr/>
        </p:nvSpPr>
        <p:spPr>
          <a:xfrm>
            <a:off x="541861" y="536294"/>
            <a:ext cx="11067547" cy="5760334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모니터, 전자기기, 전화, 휴대폰이(가) 표시된 사진&#10;&#10;자동 생성된 설명">
            <a:extLst>
              <a:ext uri="{FF2B5EF4-FFF2-40B4-BE49-F238E27FC236}">
                <a16:creationId xmlns:a16="http://schemas.microsoft.com/office/drawing/2014/main" id="{21A58AF8-2B79-4CAA-AAF5-2C0BD3496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40" y="1363814"/>
            <a:ext cx="3681039" cy="6563504"/>
          </a:xfrm>
          <a:prstGeom prst="rect">
            <a:avLst/>
          </a:prstGeom>
          <a:effectLst>
            <a:outerShdw blurRad="1143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99E2B87-EE9C-4A75-A47F-DC529E69FDE1}"/>
              </a:ext>
            </a:extLst>
          </p:cNvPr>
          <p:cNvSpPr txBox="1"/>
          <p:nvPr/>
        </p:nvSpPr>
        <p:spPr>
          <a:xfrm>
            <a:off x="8696527" y="2635094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ComU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-209393" y="7606932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1FB870D-00CF-4E6C-8F1B-AA978AA45B3A}"/>
              </a:ext>
            </a:extLst>
          </p:cNvPr>
          <p:cNvSpPr/>
          <p:nvPr/>
        </p:nvSpPr>
        <p:spPr>
          <a:xfrm>
            <a:off x="8349193" y="3035204"/>
            <a:ext cx="347334" cy="347334"/>
          </a:xfrm>
          <a:prstGeom prst="ellipse">
            <a:avLst/>
          </a:prstGeom>
          <a:solidFill>
            <a:srgbClr val="C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3B41768-D2E5-4E4D-9C22-FEE7EBC62B6B}"/>
              </a:ext>
            </a:extLst>
          </p:cNvPr>
          <p:cNvSpPr/>
          <p:nvPr/>
        </p:nvSpPr>
        <p:spPr>
          <a:xfrm rot="16200000">
            <a:off x="8246483" y="3125780"/>
            <a:ext cx="192773" cy="166185"/>
          </a:xfrm>
          <a:prstGeom prst="triangle">
            <a:avLst/>
          </a:prstGeom>
          <a:solidFill>
            <a:srgbClr val="C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3DE5-8FFC-40D2-9828-A31FAC79DFAD}"/>
              </a:ext>
            </a:extLst>
          </p:cNvPr>
          <p:cNvSpPr txBox="1"/>
          <p:nvPr/>
        </p:nvSpPr>
        <p:spPr>
          <a:xfrm>
            <a:off x="8696527" y="3070381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우주를 담은 컴퓨터를</a:t>
            </a:r>
            <a:endParaRPr lang="en-US" altLang="ko-KR" sz="1400" dirty="0"/>
          </a:p>
          <a:p>
            <a:r>
              <a:rPr lang="ko-KR" altLang="en-US" sz="1400" dirty="0"/>
              <a:t>나타내는 </a:t>
            </a:r>
            <a:r>
              <a:rPr lang="en-US" altLang="ko-KR" sz="1400" dirty="0" err="1"/>
              <a:t>ComU</a:t>
            </a:r>
            <a:r>
              <a:rPr lang="ko-KR" altLang="en-US" sz="1400" dirty="0"/>
              <a:t>의 로고</a:t>
            </a:r>
            <a:endParaRPr lang="en-US" altLang="ko-KR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704895-BAF1-4AE6-9E5E-A1107A71192F}"/>
              </a:ext>
            </a:extLst>
          </p:cNvPr>
          <p:cNvCxnSpPr>
            <a:cxnSpLocks/>
          </p:cNvCxnSpPr>
          <p:nvPr/>
        </p:nvCxnSpPr>
        <p:spPr>
          <a:xfrm>
            <a:off x="6794208" y="3208872"/>
            <a:ext cx="1563211" cy="0"/>
          </a:xfrm>
          <a:prstGeom prst="line">
            <a:avLst/>
          </a:prstGeom>
          <a:ln w="22225">
            <a:solidFill>
              <a:srgbClr val="C79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6BCA657-AB75-4083-BCFF-A14F7A75D3A8}"/>
              </a:ext>
            </a:extLst>
          </p:cNvPr>
          <p:cNvSpPr/>
          <p:nvPr/>
        </p:nvSpPr>
        <p:spPr>
          <a:xfrm>
            <a:off x="6688291" y="3147662"/>
            <a:ext cx="122418" cy="122418"/>
          </a:xfrm>
          <a:prstGeom prst="ellipse">
            <a:avLst/>
          </a:prstGeom>
          <a:solidFill>
            <a:srgbClr val="C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204DA4-CB68-4290-ABA7-A90C709AC4F6}"/>
              </a:ext>
            </a:extLst>
          </p:cNvPr>
          <p:cNvGrpSpPr/>
          <p:nvPr/>
        </p:nvGrpSpPr>
        <p:grpSpPr>
          <a:xfrm>
            <a:off x="3354792" y="4789109"/>
            <a:ext cx="451975" cy="347334"/>
            <a:chOff x="3011892" y="4783666"/>
            <a:chExt cx="451975" cy="347334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D15EC23-F6EC-4C6E-8874-32B35482C106}"/>
                </a:ext>
              </a:extLst>
            </p:cNvPr>
            <p:cNvSpPr/>
            <p:nvPr/>
          </p:nvSpPr>
          <p:spPr>
            <a:xfrm rot="5400000">
              <a:off x="3284388" y="4874240"/>
              <a:ext cx="192773" cy="166185"/>
            </a:xfrm>
            <a:prstGeom prst="triangl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C1C227-F638-403C-A05D-E3E7873A61DA}"/>
                </a:ext>
              </a:extLst>
            </p:cNvPr>
            <p:cNvSpPr/>
            <p:nvPr/>
          </p:nvSpPr>
          <p:spPr>
            <a:xfrm rot="10800000">
              <a:off x="3011892" y="4783666"/>
              <a:ext cx="347334" cy="347334"/>
            </a:xfrm>
            <a:prstGeom prst="ellips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C31544-9D01-4E77-8166-68778C10224B}"/>
              </a:ext>
            </a:extLst>
          </p:cNvPr>
          <p:cNvCxnSpPr>
            <a:cxnSpLocks/>
          </p:cNvCxnSpPr>
          <p:nvPr/>
        </p:nvCxnSpPr>
        <p:spPr>
          <a:xfrm>
            <a:off x="3640582" y="4966227"/>
            <a:ext cx="1049020" cy="0"/>
          </a:xfrm>
          <a:prstGeom prst="line">
            <a:avLst/>
          </a:prstGeom>
          <a:ln w="22225">
            <a:solidFill>
              <a:srgbClr val="4C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5649C1-2465-49D3-B0BE-1C1DE6252C32}"/>
              </a:ext>
            </a:extLst>
          </p:cNvPr>
          <p:cNvSpPr/>
          <p:nvPr/>
        </p:nvSpPr>
        <p:spPr>
          <a:xfrm>
            <a:off x="4669805" y="4899274"/>
            <a:ext cx="122418" cy="122418"/>
          </a:xfrm>
          <a:prstGeom prst="ellipse">
            <a:avLst/>
          </a:prstGeom>
          <a:solidFill>
            <a:srgbClr val="4C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9DDD7-C89D-4D40-A604-A683160F653B}"/>
              </a:ext>
            </a:extLst>
          </p:cNvPr>
          <p:cNvSpPr txBox="1"/>
          <p:nvPr/>
        </p:nvSpPr>
        <p:spPr>
          <a:xfrm>
            <a:off x="1558638" y="4435303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아름다운 컬러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97886-D7F2-405C-AC41-91E5315616A2}"/>
              </a:ext>
            </a:extLst>
          </p:cNvPr>
          <p:cNvSpPr txBox="1"/>
          <p:nvPr/>
        </p:nvSpPr>
        <p:spPr>
          <a:xfrm>
            <a:off x="439883" y="4899274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gradation</a:t>
            </a:r>
            <a:r>
              <a:rPr lang="ko-KR" altLang="en-US" sz="1400" dirty="0"/>
              <a:t>으로 오묘한 우주를 표현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C432E-1A6E-46AB-AF93-FCADD46DA250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17E2030-DFB1-404C-B9B3-8DBAF1671158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BF28DA-ABAE-419D-9B3C-3680F644A199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" grpId="0" animBg="1"/>
      <p:bldP spid="3" grpId="0" animBg="1"/>
      <p:bldP spid="5" grpId="0"/>
      <p:bldP spid="9" grpId="0" animBg="1"/>
      <p:bldP spid="22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스크린샷, 모니터, 전화, 디스플레이이(가) 표시된 사진&#10;&#10;자동 생성된 설명">
            <a:extLst>
              <a:ext uri="{FF2B5EF4-FFF2-40B4-BE49-F238E27FC236}">
                <a16:creationId xmlns:a16="http://schemas.microsoft.com/office/drawing/2014/main" id="{B9CF27FB-9569-4C05-A53E-F43E8B85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8" y="1350311"/>
            <a:ext cx="3684734" cy="6570093"/>
          </a:xfrm>
          <a:prstGeom prst="rect">
            <a:avLst/>
          </a:prstGeom>
          <a:effectLst>
            <a:outerShdw blurRad="1143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99E2B87-EE9C-4A75-A47F-DC529E69FDE1}"/>
              </a:ext>
            </a:extLst>
          </p:cNvPr>
          <p:cNvSpPr txBox="1"/>
          <p:nvPr/>
        </p:nvSpPr>
        <p:spPr>
          <a:xfrm>
            <a:off x="8801558" y="4767283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구매하기 버튼</a:t>
            </a:r>
          </a:p>
        </p:txBody>
      </p:sp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-209393" y="7606932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65EDF4-1ACA-4FD9-9752-B3CCAE3AE8C6}"/>
              </a:ext>
            </a:extLst>
          </p:cNvPr>
          <p:cNvGrpSpPr/>
          <p:nvPr/>
        </p:nvGrpSpPr>
        <p:grpSpPr>
          <a:xfrm>
            <a:off x="8364809" y="5136443"/>
            <a:ext cx="436749" cy="347334"/>
            <a:chOff x="8219728" y="3853190"/>
            <a:chExt cx="657907" cy="52321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1FB870D-00CF-4E6C-8F1B-AA978AA45B3A}"/>
                </a:ext>
              </a:extLst>
            </p:cNvPr>
            <p:cNvSpPr/>
            <p:nvPr/>
          </p:nvSpPr>
          <p:spPr>
            <a:xfrm>
              <a:off x="8354420" y="3853190"/>
              <a:ext cx="523215" cy="523215"/>
            </a:xfrm>
            <a:prstGeom prst="ellips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3B41768-D2E5-4E4D-9C22-FEE7EBC62B6B}"/>
                </a:ext>
              </a:extLst>
            </p:cNvPr>
            <p:cNvSpPr/>
            <p:nvPr/>
          </p:nvSpPr>
          <p:spPr>
            <a:xfrm rot="16200000">
              <a:off x="8199701" y="3989631"/>
              <a:ext cx="290389" cy="250336"/>
            </a:xfrm>
            <a:prstGeom prst="triangl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FD3DE5-8FFC-40D2-9828-A31FAC79DFAD}"/>
              </a:ext>
            </a:extLst>
          </p:cNvPr>
          <p:cNvSpPr txBox="1"/>
          <p:nvPr/>
        </p:nvSpPr>
        <p:spPr>
          <a:xfrm>
            <a:off x="8801558" y="5202570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구매하기 클릭 시 구매할 수 있는</a:t>
            </a:r>
            <a:endParaRPr lang="en-US" altLang="ko-KR" sz="1400" dirty="0"/>
          </a:p>
          <a:p>
            <a:r>
              <a:rPr lang="ko-KR" altLang="en-US" sz="1400" dirty="0"/>
              <a:t>웹 사이트로 이동</a:t>
            </a:r>
            <a:endParaRPr lang="en-US" altLang="ko-KR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704895-BAF1-4AE6-9E5E-A1107A71192F}"/>
              </a:ext>
            </a:extLst>
          </p:cNvPr>
          <p:cNvCxnSpPr>
            <a:cxnSpLocks/>
          </p:cNvCxnSpPr>
          <p:nvPr/>
        </p:nvCxnSpPr>
        <p:spPr>
          <a:xfrm>
            <a:off x="7394413" y="5310111"/>
            <a:ext cx="1049020" cy="0"/>
          </a:xfrm>
          <a:prstGeom prst="line">
            <a:avLst/>
          </a:prstGeom>
          <a:ln w="22225">
            <a:solidFill>
              <a:srgbClr val="2C4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6BCA657-AB75-4083-BCFF-A14F7A75D3A8}"/>
              </a:ext>
            </a:extLst>
          </p:cNvPr>
          <p:cNvSpPr/>
          <p:nvPr/>
        </p:nvSpPr>
        <p:spPr>
          <a:xfrm>
            <a:off x="7288496" y="5258733"/>
            <a:ext cx="122418" cy="122418"/>
          </a:xfrm>
          <a:prstGeom prst="ellipse">
            <a:avLst/>
          </a:prstGeom>
          <a:solidFill>
            <a:srgbClr val="2C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204DA4-CB68-4290-ABA7-A90C709AC4F6}"/>
              </a:ext>
            </a:extLst>
          </p:cNvPr>
          <p:cNvGrpSpPr/>
          <p:nvPr/>
        </p:nvGrpSpPr>
        <p:grpSpPr>
          <a:xfrm>
            <a:off x="2846792" y="5167393"/>
            <a:ext cx="451975" cy="347334"/>
            <a:chOff x="3011892" y="4783666"/>
            <a:chExt cx="451975" cy="347334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D15EC23-F6EC-4C6E-8874-32B35482C106}"/>
                </a:ext>
              </a:extLst>
            </p:cNvPr>
            <p:cNvSpPr/>
            <p:nvPr/>
          </p:nvSpPr>
          <p:spPr>
            <a:xfrm rot="5400000">
              <a:off x="3284388" y="4874240"/>
              <a:ext cx="192773" cy="166185"/>
            </a:xfrm>
            <a:prstGeom prst="triangl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C1C227-F638-403C-A05D-E3E7873A61DA}"/>
                </a:ext>
              </a:extLst>
            </p:cNvPr>
            <p:cNvSpPr/>
            <p:nvPr/>
          </p:nvSpPr>
          <p:spPr>
            <a:xfrm rot="10800000">
              <a:off x="3011892" y="4783666"/>
              <a:ext cx="347334" cy="347334"/>
            </a:xfrm>
            <a:prstGeom prst="ellips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C31544-9D01-4E77-8166-68778C10224B}"/>
              </a:ext>
            </a:extLst>
          </p:cNvPr>
          <p:cNvCxnSpPr>
            <a:cxnSpLocks/>
          </p:cNvCxnSpPr>
          <p:nvPr/>
        </p:nvCxnSpPr>
        <p:spPr>
          <a:xfrm>
            <a:off x="3265714" y="5337473"/>
            <a:ext cx="1537623" cy="0"/>
          </a:xfrm>
          <a:prstGeom prst="line">
            <a:avLst/>
          </a:prstGeom>
          <a:ln w="22225">
            <a:solidFill>
              <a:srgbClr val="4C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5649C1-2465-49D3-B0BE-1C1DE6252C32}"/>
              </a:ext>
            </a:extLst>
          </p:cNvPr>
          <p:cNvSpPr/>
          <p:nvPr/>
        </p:nvSpPr>
        <p:spPr>
          <a:xfrm>
            <a:off x="4783540" y="5270520"/>
            <a:ext cx="122418" cy="122418"/>
          </a:xfrm>
          <a:prstGeom prst="ellipse">
            <a:avLst/>
          </a:prstGeom>
          <a:solidFill>
            <a:srgbClr val="4C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9DDD7-C89D-4D40-A604-A683160F653B}"/>
              </a:ext>
            </a:extLst>
          </p:cNvPr>
          <p:cNvSpPr txBox="1"/>
          <p:nvPr/>
        </p:nvSpPr>
        <p:spPr>
          <a:xfrm>
            <a:off x="1086064" y="4870410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찜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97886-D7F2-405C-AC41-91E5315616A2}"/>
              </a:ext>
            </a:extLst>
          </p:cNvPr>
          <p:cNvSpPr txBox="1"/>
          <p:nvPr/>
        </p:nvSpPr>
        <p:spPr>
          <a:xfrm>
            <a:off x="1601736" y="527052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하트 클릭 시</a:t>
            </a:r>
            <a:endParaRPr lang="en-US" altLang="ko-KR" sz="1400" dirty="0"/>
          </a:p>
          <a:p>
            <a:pPr algn="r"/>
            <a:r>
              <a:rPr lang="ko-KR" altLang="en-US" sz="1400" dirty="0"/>
              <a:t>찜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C432E-1A6E-46AB-AF93-FCADD46DA250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상세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17E2030-DFB1-404C-B9B3-8DBAF1671158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D6C9B-9EBB-4926-8248-7333FB103D27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9" grpId="0" animBg="1"/>
      <p:bldP spid="22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모니터, 앉아있는, 측면, 검은색이(가) 표시된 사진&#10;&#10;자동 생성된 설명">
            <a:extLst>
              <a:ext uri="{FF2B5EF4-FFF2-40B4-BE49-F238E27FC236}">
                <a16:creationId xmlns:a16="http://schemas.microsoft.com/office/drawing/2014/main" id="{43A98DC8-1927-4191-B333-71FAF37D2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76" y="1351690"/>
            <a:ext cx="3684735" cy="6570095"/>
          </a:xfrm>
          <a:prstGeom prst="rect">
            <a:avLst/>
          </a:prstGeom>
          <a:effectLst>
            <a:outerShdw blurRad="1143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-209393" y="7606932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FD3DE5-8FFC-40D2-9828-A31FAC79DFAD}"/>
              </a:ext>
            </a:extLst>
          </p:cNvPr>
          <p:cNvSpPr txBox="1"/>
          <p:nvPr/>
        </p:nvSpPr>
        <p:spPr>
          <a:xfrm>
            <a:off x="8732485" y="5553149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만들어진 조합을 나타내는 슬라이더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9DDD7-C89D-4D40-A604-A683160F653B}"/>
              </a:ext>
            </a:extLst>
          </p:cNvPr>
          <p:cNvSpPr txBox="1"/>
          <p:nvPr/>
        </p:nvSpPr>
        <p:spPr>
          <a:xfrm>
            <a:off x="1530052" y="2639460"/>
            <a:ext cx="196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부품별로 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97886-D7F2-405C-AC41-91E5315616A2}"/>
              </a:ext>
            </a:extLst>
          </p:cNvPr>
          <p:cNvSpPr txBox="1"/>
          <p:nvPr/>
        </p:nvSpPr>
        <p:spPr>
          <a:xfrm>
            <a:off x="1114825" y="299976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/>
              <a:t>찜한</a:t>
            </a:r>
            <a:r>
              <a:rPr lang="ko-KR" altLang="en-US" sz="1400" dirty="0"/>
              <a:t> 상품을 부품별로 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C432E-1A6E-46AB-AF93-FCADD46DA250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상세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17E2030-DFB1-404C-B9B3-8DBAF1671158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72FEA3-3EBC-498A-A13A-0E3CA5178F25}"/>
              </a:ext>
            </a:extLst>
          </p:cNvPr>
          <p:cNvGrpSpPr/>
          <p:nvPr/>
        </p:nvGrpSpPr>
        <p:grpSpPr>
          <a:xfrm>
            <a:off x="7135233" y="5332643"/>
            <a:ext cx="1513062" cy="347334"/>
            <a:chOff x="7094983" y="3941132"/>
            <a:chExt cx="1513062" cy="3473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65EDF4-1ACA-4FD9-9752-B3CCAE3AE8C6}"/>
                </a:ext>
              </a:extLst>
            </p:cNvPr>
            <p:cNvGrpSpPr/>
            <p:nvPr/>
          </p:nvGrpSpPr>
          <p:grpSpPr>
            <a:xfrm>
              <a:off x="8171296" y="3941132"/>
              <a:ext cx="436749" cy="347334"/>
              <a:chOff x="8219728" y="3853190"/>
              <a:chExt cx="657907" cy="52321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E1FB870D-00CF-4E6C-8F1B-AA978AA45B3A}"/>
                  </a:ext>
                </a:extLst>
              </p:cNvPr>
              <p:cNvSpPr/>
              <p:nvPr/>
            </p:nvSpPr>
            <p:spPr>
              <a:xfrm>
                <a:off x="8354420" y="3853190"/>
                <a:ext cx="523215" cy="523215"/>
              </a:xfrm>
              <a:prstGeom prst="ellipse">
                <a:avLst/>
              </a:prstGeom>
              <a:solidFill>
                <a:srgbClr val="2C4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93B41768-D2E5-4E4D-9C22-FEE7EBC62B6B}"/>
                  </a:ext>
                </a:extLst>
              </p:cNvPr>
              <p:cNvSpPr/>
              <p:nvPr/>
            </p:nvSpPr>
            <p:spPr>
              <a:xfrm rot="16200000">
                <a:off x="8199701" y="3989631"/>
                <a:ext cx="290389" cy="250336"/>
              </a:xfrm>
              <a:prstGeom prst="triangle">
                <a:avLst/>
              </a:prstGeom>
              <a:solidFill>
                <a:srgbClr val="2C4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F704895-BAF1-4AE6-9E5E-A1107A71192F}"/>
                </a:ext>
              </a:extLst>
            </p:cNvPr>
            <p:cNvCxnSpPr>
              <a:cxnSpLocks/>
            </p:cNvCxnSpPr>
            <p:nvPr/>
          </p:nvCxnSpPr>
          <p:spPr>
            <a:xfrm>
              <a:off x="7200900" y="4114800"/>
              <a:ext cx="1049020" cy="0"/>
            </a:xfrm>
            <a:prstGeom prst="line">
              <a:avLst/>
            </a:prstGeom>
            <a:ln w="22225">
              <a:solidFill>
                <a:srgbClr val="2C4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BCA657-AB75-4083-BCFF-A14F7A75D3A8}"/>
                </a:ext>
              </a:extLst>
            </p:cNvPr>
            <p:cNvSpPr/>
            <p:nvPr/>
          </p:nvSpPr>
          <p:spPr>
            <a:xfrm>
              <a:off x="7094983" y="4063422"/>
              <a:ext cx="122418" cy="122418"/>
            </a:xfrm>
            <a:prstGeom prst="ellips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CB28AF-A5DF-4CEC-A4BA-AE3FCDF79817}"/>
              </a:ext>
            </a:extLst>
          </p:cNvPr>
          <p:cNvGrpSpPr/>
          <p:nvPr/>
        </p:nvGrpSpPr>
        <p:grpSpPr>
          <a:xfrm>
            <a:off x="3532319" y="2991320"/>
            <a:ext cx="1437431" cy="347334"/>
            <a:chOff x="3354792" y="4789109"/>
            <a:chExt cx="1437431" cy="34733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204DA4-CB68-4290-ABA7-A90C709AC4F6}"/>
                </a:ext>
              </a:extLst>
            </p:cNvPr>
            <p:cNvGrpSpPr/>
            <p:nvPr/>
          </p:nvGrpSpPr>
          <p:grpSpPr>
            <a:xfrm>
              <a:off x="3354792" y="4789109"/>
              <a:ext cx="451975" cy="347334"/>
              <a:chOff x="3011892" y="4783666"/>
              <a:chExt cx="451975" cy="347334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9D15EC23-F6EC-4C6E-8874-32B35482C106}"/>
                  </a:ext>
                </a:extLst>
              </p:cNvPr>
              <p:cNvSpPr/>
              <p:nvPr/>
            </p:nvSpPr>
            <p:spPr>
              <a:xfrm rot="5400000">
                <a:off x="3284388" y="4874240"/>
                <a:ext cx="192773" cy="166185"/>
              </a:xfrm>
              <a:prstGeom prst="triangle">
                <a:avLst/>
              </a:prstGeom>
              <a:solidFill>
                <a:srgbClr val="4C3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C1C227-F638-403C-A05D-E3E7873A61DA}"/>
                  </a:ext>
                </a:extLst>
              </p:cNvPr>
              <p:cNvSpPr/>
              <p:nvPr/>
            </p:nvSpPr>
            <p:spPr>
              <a:xfrm rot="10800000">
                <a:off x="3011892" y="4783666"/>
                <a:ext cx="347334" cy="347334"/>
              </a:xfrm>
              <a:prstGeom prst="ellipse">
                <a:avLst/>
              </a:prstGeom>
              <a:solidFill>
                <a:srgbClr val="4C3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31544-9D01-4E77-8166-68778C10224B}"/>
                </a:ext>
              </a:extLst>
            </p:cNvPr>
            <p:cNvCxnSpPr>
              <a:cxnSpLocks/>
            </p:cNvCxnSpPr>
            <p:nvPr/>
          </p:nvCxnSpPr>
          <p:spPr>
            <a:xfrm>
              <a:off x="3640582" y="4966227"/>
              <a:ext cx="1049020" cy="0"/>
            </a:xfrm>
            <a:prstGeom prst="line">
              <a:avLst/>
            </a:prstGeom>
            <a:ln w="22225">
              <a:solidFill>
                <a:srgbClr val="4C3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55649C1-2465-49D3-B0BE-1C1DE6252C32}"/>
                </a:ext>
              </a:extLst>
            </p:cNvPr>
            <p:cNvSpPr/>
            <p:nvPr/>
          </p:nvSpPr>
          <p:spPr>
            <a:xfrm>
              <a:off x="4669805" y="4899274"/>
              <a:ext cx="122418" cy="122418"/>
            </a:xfrm>
            <a:prstGeom prst="ellips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123FFC5-CE2E-495C-9FB2-12C1E99B707C}"/>
              </a:ext>
            </a:extLst>
          </p:cNvPr>
          <p:cNvSpPr txBox="1"/>
          <p:nvPr/>
        </p:nvSpPr>
        <p:spPr>
          <a:xfrm>
            <a:off x="8697280" y="5132588"/>
            <a:ext cx="192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내가 만든 조합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45B75E-082B-4354-800A-6CB7DA4B83D3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-209393" y="7606932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FD3DE5-8FFC-40D2-9828-A31FAC79DFAD}"/>
              </a:ext>
            </a:extLst>
          </p:cNvPr>
          <p:cNvSpPr txBox="1"/>
          <p:nvPr/>
        </p:nvSpPr>
        <p:spPr>
          <a:xfrm>
            <a:off x="8827358" y="3567851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조합에 넣은 부품들을</a:t>
            </a:r>
            <a:endParaRPr lang="en-US" altLang="ko-KR" sz="1400" dirty="0"/>
          </a:p>
          <a:p>
            <a:r>
              <a:rPr lang="ko-KR" altLang="en-US" sz="1400" dirty="0"/>
              <a:t>리스트로 보기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9DDD7-C89D-4D40-A604-A683160F653B}"/>
              </a:ext>
            </a:extLst>
          </p:cNvPr>
          <p:cNvSpPr txBox="1"/>
          <p:nvPr/>
        </p:nvSpPr>
        <p:spPr>
          <a:xfrm>
            <a:off x="1306556" y="2486100"/>
            <a:ext cx="196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보기 편한 조합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97886-D7F2-405C-AC41-91E5315616A2}"/>
              </a:ext>
            </a:extLst>
          </p:cNvPr>
          <p:cNvSpPr txBox="1"/>
          <p:nvPr/>
        </p:nvSpPr>
        <p:spPr>
          <a:xfrm>
            <a:off x="997120" y="2903377"/>
            <a:ext cx="2292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조합과 가격을</a:t>
            </a:r>
            <a:endParaRPr lang="en-US" altLang="ko-KR" sz="1400" dirty="0"/>
          </a:p>
          <a:p>
            <a:pPr algn="r"/>
            <a:r>
              <a:rPr lang="ko-KR" altLang="en-US" sz="1400" dirty="0"/>
              <a:t>한 눈에 볼 수 있도록 정리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C432E-1A6E-46AB-AF93-FCADD46DA250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상세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17E2030-DFB1-404C-B9B3-8DBAF1671158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13B2938D-FE34-482A-8D35-66645B724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77" y="1351691"/>
            <a:ext cx="3684734" cy="6570094"/>
          </a:xfrm>
          <a:prstGeom prst="rect">
            <a:avLst/>
          </a:prstGeom>
          <a:effectLst>
            <a:outerShdw blurRad="1143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F72FEA3-3EBC-498A-A13A-0E3CA5178F25}"/>
              </a:ext>
            </a:extLst>
          </p:cNvPr>
          <p:cNvGrpSpPr/>
          <p:nvPr/>
        </p:nvGrpSpPr>
        <p:grpSpPr>
          <a:xfrm>
            <a:off x="7224880" y="3426597"/>
            <a:ext cx="1513062" cy="347334"/>
            <a:chOff x="7094983" y="3941132"/>
            <a:chExt cx="1513062" cy="3473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65EDF4-1ACA-4FD9-9752-B3CCAE3AE8C6}"/>
                </a:ext>
              </a:extLst>
            </p:cNvPr>
            <p:cNvGrpSpPr/>
            <p:nvPr/>
          </p:nvGrpSpPr>
          <p:grpSpPr>
            <a:xfrm>
              <a:off x="8171296" y="3941132"/>
              <a:ext cx="436749" cy="347334"/>
              <a:chOff x="8219728" y="3853190"/>
              <a:chExt cx="657907" cy="523215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E1FB870D-00CF-4E6C-8F1B-AA978AA45B3A}"/>
                  </a:ext>
                </a:extLst>
              </p:cNvPr>
              <p:cNvSpPr/>
              <p:nvPr/>
            </p:nvSpPr>
            <p:spPr>
              <a:xfrm>
                <a:off x="8354420" y="3853190"/>
                <a:ext cx="523215" cy="523215"/>
              </a:xfrm>
              <a:prstGeom prst="ellipse">
                <a:avLst/>
              </a:prstGeom>
              <a:solidFill>
                <a:srgbClr val="2C4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93B41768-D2E5-4E4D-9C22-FEE7EBC62B6B}"/>
                  </a:ext>
                </a:extLst>
              </p:cNvPr>
              <p:cNvSpPr/>
              <p:nvPr/>
            </p:nvSpPr>
            <p:spPr>
              <a:xfrm rot="16200000">
                <a:off x="8199701" y="3989631"/>
                <a:ext cx="290389" cy="250336"/>
              </a:xfrm>
              <a:prstGeom prst="triangle">
                <a:avLst/>
              </a:prstGeom>
              <a:solidFill>
                <a:srgbClr val="2C4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F704895-BAF1-4AE6-9E5E-A1107A71192F}"/>
                </a:ext>
              </a:extLst>
            </p:cNvPr>
            <p:cNvCxnSpPr>
              <a:cxnSpLocks/>
            </p:cNvCxnSpPr>
            <p:nvPr/>
          </p:nvCxnSpPr>
          <p:spPr>
            <a:xfrm>
              <a:off x="7200900" y="4114800"/>
              <a:ext cx="1049020" cy="0"/>
            </a:xfrm>
            <a:prstGeom prst="line">
              <a:avLst/>
            </a:prstGeom>
            <a:ln w="22225">
              <a:solidFill>
                <a:srgbClr val="2C4F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BCA657-AB75-4083-BCFF-A14F7A75D3A8}"/>
                </a:ext>
              </a:extLst>
            </p:cNvPr>
            <p:cNvSpPr/>
            <p:nvPr/>
          </p:nvSpPr>
          <p:spPr>
            <a:xfrm>
              <a:off x="7094983" y="4063422"/>
              <a:ext cx="122418" cy="122418"/>
            </a:xfrm>
            <a:prstGeom prst="ellips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CB28AF-A5DF-4CEC-A4BA-AE3FCDF79817}"/>
              </a:ext>
            </a:extLst>
          </p:cNvPr>
          <p:cNvGrpSpPr/>
          <p:nvPr/>
        </p:nvGrpSpPr>
        <p:grpSpPr>
          <a:xfrm>
            <a:off x="3316907" y="2714836"/>
            <a:ext cx="1437431" cy="347334"/>
            <a:chOff x="3354792" y="4789109"/>
            <a:chExt cx="1437431" cy="34733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204DA4-CB68-4290-ABA7-A90C709AC4F6}"/>
                </a:ext>
              </a:extLst>
            </p:cNvPr>
            <p:cNvGrpSpPr/>
            <p:nvPr/>
          </p:nvGrpSpPr>
          <p:grpSpPr>
            <a:xfrm>
              <a:off x="3354792" y="4789109"/>
              <a:ext cx="451975" cy="347334"/>
              <a:chOff x="3011892" y="4783666"/>
              <a:chExt cx="451975" cy="347334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9D15EC23-F6EC-4C6E-8874-32B35482C106}"/>
                  </a:ext>
                </a:extLst>
              </p:cNvPr>
              <p:cNvSpPr/>
              <p:nvPr/>
            </p:nvSpPr>
            <p:spPr>
              <a:xfrm rot="5400000">
                <a:off x="3284388" y="4874240"/>
                <a:ext cx="192773" cy="166185"/>
              </a:xfrm>
              <a:prstGeom prst="triangle">
                <a:avLst/>
              </a:prstGeom>
              <a:solidFill>
                <a:srgbClr val="4C3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C1C227-F638-403C-A05D-E3E7873A61DA}"/>
                  </a:ext>
                </a:extLst>
              </p:cNvPr>
              <p:cNvSpPr/>
              <p:nvPr/>
            </p:nvSpPr>
            <p:spPr>
              <a:xfrm rot="10800000">
                <a:off x="3011892" y="4783666"/>
                <a:ext cx="347334" cy="347334"/>
              </a:xfrm>
              <a:prstGeom prst="ellipse">
                <a:avLst/>
              </a:prstGeom>
              <a:solidFill>
                <a:srgbClr val="4C3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31544-9D01-4E77-8166-68778C10224B}"/>
                </a:ext>
              </a:extLst>
            </p:cNvPr>
            <p:cNvCxnSpPr>
              <a:cxnSpLocks/>
            </p:cNvCxnSpPr>
            <p:nvPr/>
          </p:nvCxnSpPr>
          <p:spPr>
            <a:xfrm>
              <a:off x="3640582" y="4966227"/>
              <a:ext cx="1049020" cy="0"/>
            </a:xfrm>
            <a:prstGeom prst="line">
              <a:avLst/>
            </a:prstGeom>
            <a:ln w="22225">
              <a:solidFill>
                <a:srgbClr val="4C32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55649C1-2465-49D3-B0BE-1C1DE6252C32}"/>
                </a:ext>
              </a:extLst>
            </p:cNvPr>
            <p:cNvSpPr/>
            <p:nvPr/>
          </p:nvSpPr>
          <p:spPr>
            <a:xfrm>
              <a:off x="4669805" y="4899274"/>
              <a:ext cx="122418" cy="122418"/>
            </a:xfrm>
            <a:prstGeom prst="ellips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123FFC5-CE2E-495C-9FB2-12C1E99B707C}"/>
              </a:ext>
            </a:extLst>
          </p:cNvPr>
          <p:cNvSpPr txBox="1"/>
          <p:nvPr/>
        </p:nvSpPr>
        <p:spPr>
          <a:xfrm>
            <a:off x="8827358" y="3154853"/>
            <a:ext cx="2805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조합 부품 리스트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990EF-5710-428A-86B8-84C996546CD0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Notched Right 66">
            <a:extLst>
              <a:ext uri="{FF2B5EF4-FFF2-40B4-BE49-F238E27FC236}">
                <a16:creationId xmlns:a16="http://schemas.microsoft.com/office/drawing/2014/main" id="{536E1ACE-3FA1-4EF9-B788-AFB0F0274A82}"/>
              </a:ext>
            </a:extLst>
          </p:cNvPr>
          <p:cNvSpPr/>
          <p:nvPr/>
        </p:nvSpPr>
        <p:spPr>
          <a:xfrm>
            <a:off x="1935988" y="3150413"/>
            <a:ext cx="8452195" cy="557174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0FF11-2B3F-49BC-84AE-A363B8C2861E}"/>
              </a:ext>
            </a:extLst>
          </p:cNvPr>
          <p:cNvSpPr txBox="1"/>
          <p:nvPr/>
        </p:nvSpPr>
        <p:spPr>
          <a:xfrm>
            <a:off x="4700210" y="2644170"/>
            <a:ext cx="2755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시연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44763-2D80-4621-AEDA-B11D245901C9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Notched Right 66">
            <a:extLst>
              <a:ext uri="{FF2B5EF4-FFF2-40B4-BE49-F238E27FC236}">
                <a16:creationId xmlns:a16="http://schemas.microsoft.com/office/drawing/2014/main" id="{62970367-2F18-419A-BEFC-BE3AEE4C4486}"/>
              </a:ext>
            </a:extLst>
          </p:cNvPr>
          <p:cNvSpPr/>
          <p:nvPr/>
        </p:nvSpPr>
        <p:spPr>
          <a:xfrm>
            <a:off x="1935988" y="3150413"/>
            <a:ext cx="8452195" cy="557174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0FF11-2B3F-49BC-84AE-A363B8C2861E}"/>
              </a:ext>
            </a:extLst>
          </p:cNvPr>
          <p:cNvSpPr txBox="1"/>
          <p:nvPr/>
        </p:nvSpPr>
        <p:spPr>
          <a:xfrm>
            <a:off x="4700210" y="2644170"/>
            <a:ext cx="2755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44763-2D80-4621-AEDA-B11D245901C9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DF1609-9746-49F9-8A9A-ECFAB73374A6}"/>
              </a:ext>
            </a:extLst>
          </p:cNvPr>
          <p:cNvSpPr/>
          <p:nvPr/>
        </p:nvSpPr>
        <p:spPr bwMode="auto">
          <a:xfrm>
            <a:off x="2430463" y="5989636"/>
            <a:ext cx="2439987" cy="958851"/>
          </a:xfrm>
          <a:prstGeom prst="rect">
            <a:avLst/>
          </a:prstGeom>
          <a:solidFill>
            <a:srgbClr val="613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ko-KR" sz="2400" dirty="0">
              <a:solidFill>
                <a:schemeClr val="accent4">
                  <a:lumMod val="7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DB33E-B090-4368-B414-C1C7819CC86F}"/>
              </a:ext>
            </a:extLst>
          </p:cNvPr>
          <p:cNvSpPr/>
          <p:nvPr/>
        </p:nvSpPr>
        <p:spPr bwMode="auto">
          <a:xfrm>
            <a:off x="4870450" y="5992813"/>
            <a:ext cx="2441575" cy="955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ko-KR" sz="2400" dirty="0">
              <a:solidFill>
                <a:schemeClr val="accent4">
                  <a:lumMod val="7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30426-0A2B-493C-8B38-E27CA24D4503}"/>
              </a:ext>
            </a:extLst>
          </p:cNvPr>
          <p:cNvSpPr/>
          <p:nvPr/>
        </p:nvSpPr>
        <p:spPr bwMode="auto">
          <a:xfrm>
            <a:off x="7312025" y="5992813"/>
            <a:ext cx="2439988" cy="955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ko-KR" sz="2400">
              <a:solidFill>
                <a:schemeClr val="accent4">
                  <a:lumMod val="7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07BEE-F63D-4F43-BF49-19F0F2F61E31}"/>
              </a:ext>
            </a:extLst>
          </p:cNvPr>
          <p:cNvSpPr/>
          <p:nvPr/>
        </p:nvSpPr>
        <p:spPr bwMode="auto">
          <a:xfrm>
            <a:off x="9729788" y="5992813"/>
            <a:ext cx="2462212" cy="955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ko-KR" sz="2400">
              <a:solidFill>
                <a:schemeClr val="accent4">
                  <a:lumMod val="7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4F2FD4-05EC-46B1-8C32-D17CF7DD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475" y="4912545"/>
            <a:ext cx="3156633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16F1FFB-8A23-4A18-BBC8-977648179DA9}"/>
              </a:ext>
            </a:extLst>
          </p:cNvPr>
          <p:cNvSpPr/>
          <p:nvPr/>
        </p:nvSpPr>
        <p:spPr bwMode="auto">
          <a:xfrm>
            <a:off x="0" y="5989637"/>
            <a:ext cx="2441575" cy="9556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ko-KR" sz="2400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474945-4B58-4D96-AF38-462E3C486E0F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Logitech G710+ wireless keyboard and wireless mouse near gray flat screen computer monitor on table">
            <a:extLst>
              <a:ext uri="{FF2B5EF4-FFF2-40B4-BE49-F238E27FC236}">
                <a16:creationId xmlns:a16="http://schemas.microsoft.com/office/drawing/2014/main" id="{03FF7026-FC60-4B3D-9044-74A82740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8DC2E7-03E8-43E9-BA8C-B1A05251B0A4}"/>
              </a:ext>
            </a:extLst>
          </p:cNvPr>
          <p:cNvSpPr/>
          <p:nvPr/>
        </p:nvSpPr>
        <p:spPr>
          <a:xfrm rot="18000000">
            <a:off x="5522165" y="504518"/>
            <a:ext cx="916385" cy="1754326"/>
          </a:xfrm>
          <a:prstGeom prst="rect">
            <a:avLst/>
          </a:prstGeom>
          <a:solidFill>
            <a:srgbClr val="C38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F6BFA-0913-47BC-A974-6FFC6B6F7B51}"/>
              </a:ext>
            </a:extLst>
          </p:cNvPr>
          <p:cNvSpPr/>
          <p:nvPr/>
        </p:nvSpPr>
        <p:spPr>
          <a:xfrm>
            <a:off x="5360894" y="0"/>
            <a:ext cx="6831106" cy="6857991"/>
          </a:xfrm>
          <a:prstGeom prst="rect">
            <a:avLst/>
          </a:prstGeom>
          <a:solidFill>
            <a:srgbClr val="A67A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3386-986E-441A-83CD-5BE90750074A}"/>
              </a:ext>
            </a:extLst>
          </p:cNvPr>
          <p:cNvSpPr/>
          <p:nvPr/>
        </p:nvSpPr>
        <p:spPr>
          <a:xfrm>
            <a:off x="4991615" y="546293"/>
            <a:ext cx="2946312" cy="806823"/>
          </a:xfrm>
          <a:prstGeom prst="homePlate">
            <a:avLst/>
          </a:prstGeom>
          <a:solidFill>
            <a:srgbClr val="D0A4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Bell MT" panose="02020503060305020303" pitchFamily="18" charset="0"/>
              </a:rPr>
              <a:t>INDEX</a:t>
            </a:r>
            <a:endParaRPr lang="ko-KR" altLang="en-US" sz="3600" dirty="0">
              <a:latin typeface="Bell MT" panose="020205030603050203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C5613-B42F-4A4C-AF68-4DA23B9C1FA0}"/>
              </a:ext>
            </a:extLst>
          </p:cNvPr>
          <p:cNvSpPr/>
          <p:nvPr/>
        </p:nvSpPr>
        <p:spPr>
          <a:xfrm>
            <a:off x="6464771" y="1414631"/>
            <a:ext cx="3784067" cy="514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spc="300" dirty="0">
                <a:solidFill>
                  <a:schemeClr val="bg1"/>
                </a:solidFill>
              </a:rPr>
              <a:t>팀원 소개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spc="300" dirty="0">
                <a:solidFill>
                  <a:schemeClr val="bg1"/>
                </a:solidFill>
              </a:rPr>
              <a:t>기획의도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spc="300" dirty="0">
                <a:solidFill>
                  <a:schemeClr val="bg1"/>
                </a:solidFill>
              </a:rPr>
              <a:t>개발 언어 및 도구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300" dirty="0">
                <a:solidFill>
                  <a:schemeClr val="bg1"/>
                </a:solidFill>
              </a:rPr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2400" b="1" spc="300" dirty="0">
                <a:solidFill>
                  <a:schemeClr val="bg1"/>
                </a:solidFill>
              </a:rPr>
              <a:t>UI </a:t>
            </a:r>
            <a:r>
              <a:rPr lang="ko-KR" altLang="en-US" sz="2400" b="1" spc="300" dirty="0">
                <a:solidFill>
                  <a:schemeClr val="bg1"/>
                </a:solidFill>
              </a:rPr>
              <a:t>및 기능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spc="300" dirty="0">
                <a:solidFill>
                  <a:schemeClr val="bg1"/>
                </a:solidFill>
              </a:rPr>
              <a:t>시연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spc="300" dirty="0">
                <a:solidFill>
                  <a:schemeClr val="bg1"/>
                </a:solidFill>
              </a:rPr>
              <a:t>질문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6638E-71AB-4997-85A3-EF629EA4B790}"/>
              </a:ext>
            </a:extLst>
          </p:cNvPr>
          <p:cNvSpPr txBox="1"/>
          <p:nvPr/>
        </p:nvSpPr>
        <p:spPr>
          <a:xfrm>
            <a:off x="864353" y="2967335"/>
            <a:ext cx="339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Bell MT" panose="02020503060305020303" pitchFamily="18" charset="0"/>
                <a:cs typeface="Aharoni" panose="020B0604020202020204" pitchFamily="2" charset="-79"/>
              </a:rPr>
              <a:t>INDEX </a:t>
            </a:r>
            <a:r>
              <a:rPr lang="en-US" altLang="ko-KR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endParaRPr lang="ko-KR" altLang="en-US" sz="5400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40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FD0F0D-4D8D-4823-B1BB-EB2C1F42B968}"/>
              </a:ext>
            </a:extLst>
          </p:cNvPr>
          <p:cNvSpPr/>
          <p:nvPr/>
        </p:nvSpPr>
        <p:spPr>
          <a:xfrm>
            <a:off x="901702" y="2510140"/>
            <a:ext cx="10591800" cy="355288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1C0145E-B4D8-4A49-B8B8-4892A0C2069D}"/>
              </a:ext>
            </a:extLst>
          </p:cNvPr>
          <p:cNvSpPr txBox="1">
            <a:spLocks/>
          </p:cNvSpPr>
          <p:nvPr/>
        </p:nvSpPr>
        <p:spPr>
          <a:xfrm>
            <a:off x="3757270" y="4548546"/>
            <a:ext cx="1932554" cy="30220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딱딱한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id-ID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4CD33A46-F0FE-4CEA-9F7C-93C0144F7464}"/>
              </a:ext>
            </a:extLst>
          </p:cNvPr>
          <p:cNvGrpSpPr/>
          <p:nvPr/>
        </p:nvGrpSpPr>
        <p:grpSpPr>
          <a:xfrm>
            <a:off x="8775481" y="3636449"/>
            <a:ext cx="2319905" cy="852096"/>
            <a:chOff x="1115446" y="2847135"/>
            <a:chExt cx="2319905" cy="852096"/>
          </a:xfrm>
        </p:grpSpPr>
        <p:sp>
          <p:nvSpPr>
            <p:cNvPr id="78" name="Rectangle 16">
              <a:extLst>
                <a:ext uri="{FF2B5EF4-FFF2-40B4-BE49-F238E27FC236}">
                  <a16:creationId xmlns:a16="http://schemas.microsoft.com/office/drawing/2014/main" id="{5A0FCD84-6435-48D9-835F-1411FEA19375}"/>
                </a:ext>
              </a:extLst>
            </p:cNvPr>
            <p:cNvSpPr/>
            <p:nvPr/>
          </p:nvSpPr>
          <p:spPr>
            <a:xfrm>
              <a:off x="1115446" y="3182166"/>
              <a:ext cx="2319905" cy="517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 Light" panose="020B0502040204020203" pitchFamily="34" charset="0"/>
                </a:rPr>
                <a:t>일반 사용자들이 알기 어려운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Light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 Light" panose="020B0502040204020203" pitchFamily="34" charset="0"/>
                </a:rPr>
                <a:t>컴퓨터 전문 용어들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Light" panose="020B0502040204020203" pitchFamily="34" charset="0"/>
              </a:endParaRPr>
            </a:p>
          </p:txBody>
        </p:sp>
        <p:sp>
          <p:nvSpPr>
            <p:cNvPr id="79" name="Text Placeholder 2">
              <a:extLst>
                <a:ext uri="{FF2B5EF4-FFF2-40B4-BE49-F238E27FC236}">
                  <a16:creationId xmlns:a16="http://schemas.microsoft.com/office/drawing/2014/main" id="{B9BBB9C3-2A12-40B8-9DC7-48145548287B}"/>
                </a:ext>
              </a:extLst>
            </p:cNvPr>
            <p:cNvSpPr txBox="1">
              <a:spLocks/>
            </p:cNvSpPr>
            <p:nvPr/>
          </p:nvSpPr>
          <p:spPr>
            <a:xfrm>
              <a:off x="1115446" y="2847135"/>
              <a:ext cx="1932554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전문 용어 多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FC3C587-807D-4620-8201-E55DA9CD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89" y="2544263"/>
            <a:ext cx="1862250" cy="3505793"/>
          </a:xfrm>
          <a:prstGeom prst="rect">
            <a:avLst/>
          </a:prstGeom>
        </p:spPr>
      </p:pic>
      <p:pic>
        <p:nvPicPr>
          <p:cNvPr id="63" name="그림 62" descr="개체, 시계, 표지판이(가) 표시된 사진&#10;&#10;자동 생성된 설명">
            <a:extLst>
              <a:ext uri="{FF2B5EF4-FFF2-40B4-BE49-F238E27FC236}">
                <a16:creationId xmlns:a16="http://schemas.microsoft.com/office/drawing/2014/main" id="{3448F588-D33F-4D12-99A8-051321B1F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04" y="4063991"/>
            <a:ext cx="2602424" cy="398017"/>
          </a:xfrm>
          <a:prstGeom prst="rect">
            <a:avLst/>
          </a:prstGeom>
        </p:spPr>
      </p:pic>
      <p:pic>
        <p:nvPicPr>
          <p:cNvPr id="64" name="Picture 8">
            <a:extLst>
              <a:ext uri="{FF2B5EF4-FFF2-40B4-BE49-F238E27FC236}">
                <a16:creationId xmlns:a16="http://schemas.microsoft.com/office/drawing/2014/main" id="{52D52059-BDAF-4D3E-B2D3-6CA77792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04" y="3204124"/>
            <a:ext cx="2388746" cy="6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그래픽 88" descr="물음표">
            <a:extLst>
              <a:ext uri="{FF2B5EF4-FFF2-40B4-BE49-F238E27FC236}">
                <a16:creationId xmlns:a16="http://schemas.microsoft.com/office/drawing/2014/main" id="{51AE512D-9274-4381-AF6B-24CA65AA8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6509" y="3097350"/>
            <a:ext cx="1932554" cy="2181075"/>
          </a:xfrm>
          <a:prstGeom prst="rect">
            <a:avLst/>
          </a:prstGeom>
        </p:spPr>
      </p:pic>
      <p:grpSp>
        <p:nvGrpSpPr>
          <p:cNvPr id="37" name="Group 9">
            <a:extLst>
              <a:ext uri="{FF2B5EF4-FFF2-40B4-BE49-F238E27FC236}">
                <a16:creationId xmlns:a16="http://schemas.microsoft.com/office/drawing/2014/main" id="{CFBDE1C1-8F0B-42DB-8C2D-AA8E38822E17}"/>
              </a:ext>
            </a:extLst>
          </p:cNvPr>
          <p:cNvGrpSpPr/>
          <p:nvPr/>
        </p:nvGrpSpPr>
        <p:grpSpPr>
          <a:xfrm>
            <a:off x="908255" y="1915644"/>
            <a:ext cx="10591800" cy="628619"/>
            <a:chOff x="800100" y="1988457"/>
            <a:chExt cx="9639304" cy="493486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66EBA2C1-2EF5-446E-8028-6B903FD3FFFB}"/>
                </a:ext>
              </a:extLst>
            </p:cNvPr>
            <p:cNvSpPr/>
            <p:nvPr/>
          </p:nvSpPr>
          <p:spPr>
            <a:xfrm>
              <a:off x="800100" y="1988457"/>
              <a:ext cx="2409826" cy="493486"/>
            </a:xfrm>
            <a:prstGeom prst="rect">
              <a:avLst/>
            </a:prstGeom>
            <a:gradFill>
              <a:gsLst>
                <a:gs pos="100000">
                  <a:srgbClr val="BC7CB4"/>
                </a:gs>
                <a:gs pos="0">
                  <a:srgbClr val="C795C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2EC03C80-CB14-4A96-94B9-6B38CF821FAB}"/>
                </a:ext>
              </a:extLst>
            </p:cNvPr>
            <p:cNvSpPr/>
            <p:nvPr/>
          </p:nvSpPr>
          <p:spPr>
            <a:xfrm>
              <a:off x="3209926" y="1988457"/>
              <a:ext cx="2409826" cy="493486"/>
            </a:xfrm>
            <a:prstGeom prst="rect">
              <a:avLst/>
            </a:prstGeom>
            <a:gradFill>
              <a:gsLst>
                <a:gs pos="100000">
                  <a:srgbClr val="B670AD"/>
                </a:gs>
                <a:gs pos="0">
                  <a:srgbClr val="BD7EB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D91389A-EEA8-4F94-8764-EDA97F1E91D9}"/>
                </a:ext>
              </a:extLst>
            </p:cNvPr>
            <p:cNvSpPr/>
            <p:nvPr/>
          </p:nvSpPr>
          <p:spPr>
            <a:xfrm>
              <a:off x="5619752" y="1988457"/>
              <a:ext cx="2409826" cy="493486"/>
            </a:xfrm>
            <a:prstGeom prst="rect">
              <a:avLst/>
            </a:prstGeom>
            <a:gradFill>
              <a:gsLst>
                <a:gs pos="100000">
                  <a:srgbClr val="61325C"/>
                </a:gs>
                <a:gs pos="0">
                  <a:srgbClr val="B670A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A7C805E7-4F7E-4652-9E89-69D652612F30}"/>
                </a:ext>
              </a:extLst>
            </p:cNvPr>
            <p:cNvSpPr/>
            <p:nvPr/>
          </p:nvSpPr>
          <p:spPr>
            <a:xfrm>
              <a:off x="8029578" y="1988457"/>
              <a:ext cx="2409826" cy="493486"/>
            </a:xfrm>
            <a:prstGeom prst="rect">
              <a:avLst/>
            </a:prstGeom>
            <a:gradFill>
              <a:gsLst>
                <a:gs pos="100000">
                  <a:srgbClr val="542A4F"/>
                </a:gs>
                <a:gs pos="0">
                  <a:srgbClr val="62335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B49E005-A581-4114-AE23-0DEE3497A3C6}"/>
              </a:ext>
            </a:extLst>
          </p:cNvPr>
          <p:cNvSpPr txBox="1">
            <a:spLocks/>
          </p:cNvSpPr>
          <p:nvPr/>
        </p:nvSpPr>
        <p:spPr>
          <a:xfrm>
            <a:off x="4812421" y="2011903"/>
            <a:ext cx="2770362" cy="49344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문제점 </a:t>
            </a:r>
            <a:endParaRPr lang="id-ID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375D88-A51D-4281-95B5-9F2F37AEAE13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기획의도</a:t>
            </a:r>
          </a:p>
        </p:txBody>
      </p:sp>
      <p:cxnSp>
        <p:nvCxnSpPr>
          <p:cNvPr id="47" name="Straight Connector 15">
            <a:extLst>
              <a:ext uri="{FF2B5EF4-FFF2-40B4-BE49-F238E27FC236}">
                <a16:creationId xmlns:a16="http://schemas.microsoft.com/office/drawing/2014/main" id="{FA62F9A1-DF78-485E-B4A9-3639A5B47D91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61C0F0-EFF9-4F17-96B0-B313A1C17DE5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2">
            <a:extLst>
              <a:ext uri="{FF2B5EF4-FFF2-40B4-BE49-F238E27FC236}">
                <a16:creationId xmlns:a16="http://schemas.microsoft.com/office/drawing/2014/main" id="{E212A54A-06F8-4052-AD6C-BF4E6729FFE6}"/>
              </a:ext>
            </a:extLst>
          </p:cNvPr>
          <p:cNvGrpSpPr/>
          <p:nvPr/>
        </p:nvGrpSpPr>
        <p:grpSpPr>
          <a:xfrm>
            <a:off x="1115735" y="2530430"/>
            <a:ext cx="2478269" cy="1965539"/>
            <a:chOff x="4018947" y="2594426"/>
            <a:chExt cx="2346325" cy="1860893"/>
          </a:xfrm>
          <a:gradFill>
            <a:gsLst>
              <a:gs pos="100000">
                <a:srgbClr val="B46CAB"/>
              </a:gs>
              <a:gs pos="0">
                <a:srgbClr val="C086B9"/>
              </a:gs>
            </a:gsLst>
            <a:lin ang="2700000" scaled="1"/>
          </a:gradFill>
        </p:grpSpPr>
        <p:sp>
          <p:nvSpPr>
            <p:cNvPr id="15" name="Rectangle: Rounded Corners 33">
              <a:extLst>
                <a:ext uri="{FF2B5EF4-FFF2-40B4-BE49-F238E27FC236}">
                  <a16:creationId xmlns:a16="http://schemas.microsoft.com/office/drawing/2014/main" id="{1F3315A5-E2A5-4D94-85CC-01381B979D17}"/>
                </a:ext>
              </a:extLst>
            </p:cNvPr>
            <p:cNvSpPr/>
            <p:nvPr/>
          </p:nvSpPr>
          <p:spPr>
            <a:xfrm rot="5400000">
              <a:off x="4357538" y="2255835"/>
              <a:ext cx="1669143" cy="2346325"/>
            </a:xfrm>
            <a:prstGeom prst="roundRect">
              <a:avLst>
                <a:gd name="adj" fmla="val 60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876FC0F4-8E78-410F-80F8-59892868EF7E}"/>
                </a:ext>
              </a:extLst>
            </p:cNvPr>
            <p:cNvSpPr/>
            <p:nvPr/>
          </p:nvSpPr>
          <p:spPr>
            <a:xfrm flipV="1">
              <a:off x="5016717" y="4263571"/>
              <a:ext cx="350787" cy="1917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Group 32">
            <a:extLst>
              <a:ext uri="{FF2B5EF4-FFF2-40B4-BE49-F238E27FC236}">
                <a16:creationId xmlns:a16="http://schemas.microsoft.com/office/drawing/2014/main" id="{79C7CA74-1A55-4338-8013-EC1D2D97BE2C}"/>
              </a:ext>
            </a:extLst>
          </p:cNvPr>
          <p:cNvGrpSpPr/>
          <p:nvPr/>
        </p:nvGrpSpPr>
        <p:grpSpPr>
          <a:xfrm>
            <a:off x="4860232" y="2530430"/>
            <a:ext cx="2478269" cy="1965539"/>
            <a:chOff x="4018947" y="2594426"/>
            <a:chExt cx="2346325" cy="1860893"/>
          </a:xfrm>
          <a:gradFill>
            <a:gsLst>
              <a:gs pos="100000">
                <a:srgbClr val="A8569E"/>
              </a:gs>
              <a:gs pos="0">
                <a:srgbClr val="B167A8"/>
              </a:gs>
            </a:gsLst>
            <a:lin ang="2700000" scaled="1"/>
          </a:gradFill>
        </p:grpSpPr>
        <p:sp>
          <p:nvSpPr>
            <p:cNvPr id="18" name="Rectangle: Rounded Corners 33">
              <a:extLst>
                <a:ext uri="{FF2B5EF4-FFF2-40B4-BE49-F238E27FC236}">
                  <a16:creationId xmlns:a16="http://schemas.microsoft.com/office/drawing/2014/main" id="{326975A6-4BF3-42AB-AADE-E9174DFC9F37}"/>
                </a:ext>
              </a:extLst>
            </p:cNvPr>
            <p:cNvSpPr/>
            <p:nvPr/>
          </p:nvSpPr>
          <p:spPr>
            <a:xfrm rot="5400000">
              <a:off x="4357538" y="2255835"/>
              <a:ext cx="1669143" cy="2346325"/>
            </a:xfrm>
            <a:prstGeom prst="roundRect">
              <a:avLst>
                <a:gd name="adj" fmla="val 60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" name="Isosceles Triangle 34">
              <a:extLst>
                <a:ext uri="{FF2B5EF4-FFF2-40B4-BE49-F238E27FC236}">
                  <a16:creationId xmlns:a16="http://schemas.microsoft.com/office/drawing/2014/main" id="{7B708F63-1B09-467E-9E3C-43FE16637E75}"/>
                </a:ext>
              </a:extLst>
            </p:cNvPr>
            <p:cNvSpPr/>
            <p:nvPr/>
          </p:nvSpPr>
          <p:spPr>
            <a:xfrm flipV="1">
              <a:off x="5016717" y="4263571"/>
              <a:ext cx="350787" cy="1917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E2A4A024-8512-44E7-BECA-31352E26BB95}"/>
              </a:ext>
            </a:extLst>
          </p:cNvPr>
          <p:cNvGrpSpPr/>
          <p:nvPr/>
        </p:nvGrpSpPr>
        <p:grpSpPr>
          <a:xfrm>
            <a:off x="8604728" y="2530430"/>
            <a:ext cx="2478269" cy="1965539"/>
            <a:chOff x="4018947" y="2594426"/>
            <a:chExt cx="2346325" cy="1860893"/>
          </a:xfrm>
          <a:gradFill>
            <a:gsLst>
              <a:gs pos="100000">
                <a:srgbClr val="5E3059"/>
              </a:gs>
              <a:gs pos="0">
                <a:srgbClr val="753B6E"/>
              </a:gs>
            </a:gsLst>
            <a:lin ang="2700000" scaled="1"/>
          </a:gradFill>
        </p:grpSpPr>
        <p:sp>
          <p:nvSpPr>
            <p:cNvPr id="25" name="Rectangle: Rounded Corners 33">
              <a:extLst>
                <a:ext uri="{FF2B5EF4-FFF2-40B4-BE49-F238E27FC236}">
                  <a16:creationId xmlns:a16="http://schemas.microsoft.com/office/drawing/2014/main" id="{76862468-A0FD-4411-9AD6-54405A62CA08}"/>
                </a:ext>
              </a:extLst>
            </p:cNvPr>
            <p:cNvSpPr/>
            <p:nvPr/>
          </p:nvSpPr>
          <p:spPr>
            <a:xfrm rot="5400000">
              <a:off x="4357538" y="2255835"/>
              <a:ext cx="1669143" cy="2346325"/>
            </a:xfrm>
            <a:prstGeom prst="roundRect">
              <a:avLst>
                <a:gd name="adj" fmla="val 60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6" name="Isosceles Triangle 34">
              <a:extLst>
                <a:ext uri="{FF2B5EF4-FFF2-40B4-BE49-F238E27FC236}">
                  <a16:creationId xmlns:a16="http://schemas.microsoft.com/office/drawing/2014/main" id="{0CB57164-81D5-418E-ABA5-BA0A5F11F30B}"/>
                </a:ext>
              </a:extLst>
            </p:cNvPr>
            <p:cNvSpPr/>
            <p:nvPr/>
          </p:nvSpPr>
          <p:spPr>
            <a:xfrm flipV="1">
              <a:off x="5016717" y="4263571"/>
              <a:ext cx="350787" cy="1917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69C8BF5-D9B1-435D-95F6-29C92A89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09" y="2780269"/>
            <a:ext cx="1132719" cy="1132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DA8706-71CA-4D80-B3FD-93123AD19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06" y="2780269"/>
            <a:ext cx="1132719" cy="11327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73058B-2ABE-475D-80FB-055B2DBE5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06" y="2784781"/>
            <a:ext cx="1132719" cy="1132719"/>
          </a:xfrm>
          <a:prstGeom prst="rect">
            <a:avLst/>
          </a:prstGeom>
        </p:spPr>
      </p:pic>
      <p:sp>
        <p:nvSpPr>
          <p:cNvPr id="30" name="Rectangle: Rounded Corners 10">
            <a:extLst>
              <a:ext uri="{FF2B5EF4-FFF2-40B4-BE49-F238E27FC236}">
                <a16:creationId xmlns:a16="http://schemas.microsoft.com/office/drawing/2014/main" id="{ABF969C5-1FFB-48B5-A72E-953DBAE141AA}"/>
              </a:ext>
            </a:extLst>
          </p:cNvPr>
          <p:cNvSpPr/>
          <p:nvPr/>
        </p:nvSpPr>
        <p:spPr>
          <a:xfrm>
            <a:off x="1115734" y="4673692"/>
            <a:ext cx="2476544" cy="583663"/>
          </a:xfrm>
          <a:prstGeom prst="roundRect">
            <a:avLst>
              <a:gd name="adj" fmla="val 11905"/>
            </a:avLst>
          </a:prstGeom>
          <a:gradFill>
            <a:gsLst>
              <a:gs pos="100000">
                <a:srgbClr val="B670AD"/>
              </a:gs>
              <a:gs pos="0">
                <a:srgbClr val="C086B9"/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직관적인 </a:t>
            </a:r>
            <a:r>
              <a:rPr lang="en-US" altLang="ko-KR" sz="2000" dirty="0"/>
              <a:t>UI</a:t>
            </a:r>
            <a:endParaRPr lang="ko-KR" altLang="en-US" sz="2000" dirty="0"/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484B9714-1247-41EA-AC95-1FDA21B4232F}"/>
              </a:ext>
            </a:extLst>
          </p:cNvPr>
          <p:cNvSpPr/>
          <p:nvPr/>
        </p:nvSpPr>
        <p:spPr>
          <a:xfrm>
            <a:off x="4861957" y="4704931"/>
            <a:ext cx="2476544" cy="583663"/>
          </a:xfrm>
          <a:prstGeom prst="roundRect">
            <a:avLst>
              <a:gd name="adj" fmla="val 11905"/>
            </a:avLst>
          </a:prstGeom>
          <a:gradFill>
            <a:gsLst>
              <a:gs pos="100000">
                <a:srgbClr val="A959A0"/>
              </a:gs>
              <a:gs pos="0">
                <a:srgbClr val="B167A8"/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가상 조립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08841F75-9D1C-4B4E-85F0-F539B692C3F8}"/>
              </a:ext>
            </a:extLst>
          </p:cNvPr>
          <p:cNvSpPr/>
          <p:nvPr/>
        </p:nvSpPr>
        <p:spPr>
          <a:xfrm>
            <a:off x="8604727" y="4703503"/>
            <a:ext cx="2476544" cy="583663"/>
          </a:xfrm>
          <a:prstGeom prst="roundRect">
            <a:avLst>
              <a:gd name="adj" fmla="val 11905"/>
            </a:avLst>
          </a:prstGeom>
          <a:gradFill>
            <a:gsLst>
              <a:gs pos="100000">
                <a:srgbClr val="61325C"/>
              </a:gs>
              <a:gs pos="0">
                <a:srgbClr val="753B6E"/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맞춤 추천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5F0B2-5010-4860-BDB9-9328BE08E2DD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기획의도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878F2113-4503-4C83-B93A-A668C6B7EBF1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1DA53-6234-48F2-8CCA-37471139FE60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90BB1D8A-B43E-4D9E-8FFA-E77EC4D3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63" y="2779783"/>
            <a:ext cx="2473207" cy="12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4206EAC6-87BC-4693-9069-F1FC076DA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91" y="2779783"/>
            <a:ext cx="2327334" cy="13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7401329-C9EB-49AB-9C33-523CC87A2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01" y="2779783"/>
            <a:ext cx="1298434" cy="1298434"/>
          </a:xfrm>
          <a:prstGeom prst="rect">
            <a:avLst/>
          </a:prstGeom>
        </p:spPr>
      </p:pic>
      <p:pic>
        <p:nvPicPr>
          <p:cNvPr id="6" name="그림 5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936DED6C-1690-4A02-878E-90C0B7E8F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46" y="2779783"/>
            <a:ext cx="2327334" cy="1329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9670D-B483-4834-A44B-8EEA95EA7968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</a:t>
            </a:r>
          </a:p>
        </p:txBody>
      </p: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F599DB47-FF05-436E-9603-5BF6F1DBCCBA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26B311-7F6E-4D09-B719-4F08E1F5FE1C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6">
            <a:extLst>
              <a:ext uri="{FF2B5EF4-FFF2-40B4-BE49-F238E27FC236}">
                <a16:creationId xmlns:a16="http://schemas.microsoft.com/office/drawing/2014/main" id="{52DFE124-1A05-422C-9AE3-64CE24EF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23" y="1646161"/>
            <a:ext cx="2706410" cy="187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F19A0085-28FA-43F9-A8BA-62E6DB21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70" y="3964565"/>
            <a:ext cx="3005943" cy="11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DB0379D-342D-46F0-9A33-6CEF7DC8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96" y="3823399"/>
            <a:ext cx="1284115" cy="12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74E6D21E-6BF2-46C3-9DEE-AA24352B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94" y="3823399"/>
            <a:ext cx="1295968" cy="12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160A4C60-6603-4ED3-B9CB-5A31D817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61" y="1468949"/>
            <a:ext cx="4209293" cy="26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12228266-95D6-4F8E-9E72-94FC82B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92" y="3910070"/>
            <a:ext cx="1153833" cy="1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DCA8E1C-BE67-4B90-A390-4CCB670C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56" y="1786388"/>
            <a:ext cx="2736304" cy="15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C1C55BF-FDA1-4E30-A521-30F6A55E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81" y="3910069"/>
            <a:ext cx="1153833" cy="1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6BD521-868E-4290-B270-4D72B0EA211E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1612AC13-F72F-489A-9981-80685FAFF28A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8BB27-FAC0-4458-9459-77E9177C40CF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8313F63-94D2-4EDF-8837-4DB1B3A2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821"/>
            <a:ext cx="12192000" cy="4547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D33EB-3A94-4B27-BA23-B510CD7D68BA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B1972ED0-736A-4CE3-A5C5-EF976F0AF9AA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9B6F7-D5BC-4C93-9E72-703CF9962B57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599E2B87-EE9C-4A75-A47F-DC529E69FDE1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레이아웃</a:t>
            </a:r>
          </a:p>
        </p:txBody>
      </p:sp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모니터, 전자기기, 전화, 휴대폰이(가) 표시된 사진&#10;&#10;자동 생성된 설명">
            <a:extLst>
              <a:ext uri="{FF2B5EF4-FFF2-40B4-BE49-F238E27FC236}">
                <a16:creationId xmlns:a16="http://schemas.microsoft.com/office/drawing/2014/main" id="{54C8BBE4-C316-43EA-992A-03C86AEF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70" y="1795946"/>
            <a:ext cx="2191773" cy="3908057"/>
          </a:xfrm>
          <a:prstGeom prst="rect">
            <a:avLst/>
          </a:prstGeom>
        </p:spPr>
      </p:pic>
      <p:pic>
        <p:nvPicPr>
          <p:cNvPr id="30" name="그림 29" descr="모니터, 앉아있는, 오븐, 측면이(가) 표시된 사진&#10;&#10;자동 생성된 설명">
            <a:extLst>
              <a:ext uri="{FF2B5EF4-FFF2-40B4-BE49-F238E27FC236}">
                <a16:creationId xmlns:a16="http://schemas.microsoft.com/office/drawing/2014/main" id="{4F992E59-F095-4610-95E2-C4EDFA99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67" y="1795947"/>
            <a:ext cx="2191774" cy="3908060"/>
          </a:xfrm>
          <a:prstGeom prst="rect">
            <a:avLst/>
          </a:prstGeom>
        </p:spPr>
      </p:pic>
      <p:pic>
        <p:nvPicPr>
          <p:cNvPr id="43" name="그림 42" descr="모니터, 앉아있는, 시계, 전화이(가) 표시된 사진&#10;&#10;자동 생성된 설명">
            <a:extLst>
              <a:ext uri="{FF2B5EF4-FFF2-40B4-BE49-F238E27FC236}">
                <a16:creationId xmlns:a16="http://schemas.microsoft.com/office/drawing/2014/main" id="{9A3C4C94-4A89-4F5E-B931-B2E5437C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3" y="1795950"/>
            <a:ext cx="2191773" cy="3908059"/>
          </a:xfrm>
          <a:prstGeom prst="rect">
            <a:avLst/>
          </a:prstGeom>
        </p:spPr>
      </p:pic>
      <p:pic>
        <p:nvPicPr>
          <p:cNvPr id="3" name="그림 2" descr="스크린샷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EB776B54-E7E5-4BC0-8D85-9499D6CE1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65" y="1795946"/>
            <a:ext cx="2191773" cy="3908057"/>
          </a:xfrm>
          <a:prstGeom prst="rect">
            <a:avLst/>
          </a:prstGeom>
        </p:spPr>
      </p:pic>
      <p:pic>
        <p:nvPicPr>
          <p:cNvPr id="4" name="그림 3" descr="스크린샷, 모니터, 전화, 디스플레이이(가) 표시된 사진&#10;&#10;자동 생성된 설명">
            <a:extLst>
              <a:ext uri="{FF2B5EF4-FFF2-40B4-BE49-F238E27FC236}">
                <a16:creationId xmlns:a16="http://schemas.microsoft.com/office/drawing/2014/main" id="{EB5341B5-F338-4F33-83B9-3E8304DBC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64" y="1795945"/>
            <a:ext cx="2191773" cy="390805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705DA-BFB9-48F0-A6DC-A4FEBEDF7651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599E2B87-EE9C-4A75-A47F-DC529E69FDE1}"/>
              </a:ext>
            </a:extLst>
          </p:cNvPr>
          <p:cNvSpPr txBox="1"/>
          <p:nvPr/>
        </p:nvSpPr>
        <p:spPr>
          <a:xfrm>
            <a:off x="8618836" y="3618303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2" name="Straight Connector 15">
            <a:extLst>
              <a:ext uri="{FF2B5EF4-FFF2-40B4-BE49-F238E27FC236}">
                <a16:creationId xmlns:a16="http://schemas.microsoft.com/office/drawing/2014/main" id="{B9F90F90-4FDC-4C5A-A055-FE9DF938658B}"/>
              </a:ext>
            </a:extLst>
          </p:cNvPr>
          <p:cNvCxnSpPr>
            <a:cxnSpLocks/>
          </p:cNvCxnSpPr>
          <p:nvPr/>
        </p:nvCxnSpPr>
        <p:spPr>
          <a:xfrm>
            <a:off x="-209393" y="7606932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모니터, 앉아있는, 시계, 전화이(가) 표시된 사진&#10;&#10;자동 생성된 설명">
            <a:extLst>
              <a:ext uri="{FF2B5EF4-FFF2-40B4-BE49-F238E27FC236}">
                <a16:creationId xmlns:a16="http://schemas.microsoft.com/office/drawing/2014/main" id="{9A3C4C94-4A89-4F5E-B931-B2E5437C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42" y="1363814"/>
            <a:ext cx="3681037" cy="6563503"/>
          </a:xfrm>
          <a:prstGeom prst="rect">
            <a:avLst/>
          </a:prstGeom>
          <a:effectLst>
            <a:outerShdw blurRad="1143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65EDF4-1ACA-4FD9-9752-B3CCAE3AE8C6}"/>
              </a:ext>
            </a:extLst>
          </p:cNvPr>
          <p:cNvGrpSpPr/>
          <p:nvPr/>
        </p:nvGrpSpPr>
        <p:grpSpPr>
          <a:xfrm>
            <a:off x="8171296" y="3941132"/>
            <a:ext cx="436749" cy="347334"/>
            <a:chOff x="8219728" y="3853190"/>
            <a:chExt cx="657907" cy="52321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1FB870D-00CF-4E6C-8F1B-AA978AA45B3A}"/>
                </a:ext>
              </a:extLst>
            </p:cNvPr>
            <p:cNvSpPr/>
            <p:nvPr/>
          </p:nvSpPr>
          <p:spPr>
            <a:xfrm>
              <a:off x="8354420" y="3853190"/>
              <a:ext cx="523215" cy="523215"/>
            </a:xfrm>
            <a:prstGeom prst="ellips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3B41768-D2E5-4E4D-9C22-FEE7EBC62B6B}"/>
                </a:ext>
              </a:extLst>
            </p:cNvPr>
            <p:cNvSpPr/>
            <p:nvPr/>
          </p:nvSpPr>
          <p:spPr>
            <a:xfrm rot="16200000">
              <a:off x="8199701" y="3989631"/>
              <a:ext cx="290389" cy="250336"/>
            </a:xfrm>
            <a:prstGeom prst="triangle">
              <a:avLst/>
            </a:prstGeom>
            <a:solidFill>
              <a:srgbClr val="2C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FD3DE5-8FFC-40D2-9828-A31FAC79DFAD}"/>
              </a:ext>
            </a:extLst>
          </p:cNvPr>
          <p:cNvSpPr txBox="1"/>
          <p:nvPr/>
        </p:nvSpPr>
        <p:spPr>
          <a:xfrm>
            <a:off x="8618836" y="4053590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사용자에게 직관적으로 보이기 위해</a:t>
            </a:r>
            <a:endParaRPr lang="en-US" altLang="ko-KR" sz="1400" dirty="0"/>
          </a:p>
          <a:p>
            <a:r>
              <a:rPr lang="ko-KR" altLang="en-US" sz="1400" dirty="0"/>
              <a:t>일러스트 삽입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704895-BAF1-4AE6-9E5E-A1107A71192F}"/>
              </a:ext>
            </a:extLst>
          </p:cNvPr>
          <p:cNvCxnSpPr>
            <a:cxnSpLocks/>
          </p:cNvCxnSpPr>
          <p:nvPr/>
        </p:nvCxnSpPr>
        <p:spPr>
          <a:xfrm>
            <a:off x="7200900" y="4114800"/>
            <a:ext cx="1049020" cy="0"/>
          </a:xfrm>
          <a:prstGeom prst="line">
            <a:avLst/>
          </a:prstGeom>
          <a:ln w="22225">
            <a:solidFill>
              <a:srgbClr val="2C4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6BCA657-AB75-4083-BCFF-A14F7A75D3A8}"/>
              </a:ext>
            </a:extLst>
          </p:cNvPr>
          <p:cNvSpPr/>
          <p:nvPr/>
        </p:nvSpPr>
        <p:spPr>
          <a:xfrm>
            <a:off x="7094983" y="4063422"/>
            <a:ext cx="122418" cy="122418"/>
          </a:xfrm>
          <a:prstGeom prst="ellipse">
            <a:avLst/>
          </a:prstGeom>
          <a:solidFill>
            <a:srgbClr val="2C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204DA4-CB68-4290-ABA7-A90C709AC4F6}"/>
              </a:ext>
            </a:extLst>
          </p:cNvPr>
          <p:cNvGrpSpPr/>
          <p:nvPr/>
        </p:nvGrpSpPr>
        <p:grpSpPr>
          <a:xfrm>
            <a:off x="3433176" y="2893346"/>
            <a:ext cx="451975" cy="347334"/>
            <a:chOff x="3011892" y="4783666"/>
            <a:chExt cx="451975" cy="347334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D15EC23-F6EC-4C6E-8874-32B35482C106}"/>
                </a:ext>
              </a:extLst>
            </p:cNvPr>
            <p:cNvSpPr/>
            <p:nvPr/>
          </p:nvSpPr>
          <p:spPr>
            <a:xfrm rot="5400000">
              <a:off x="3284388" y="4874240"/>
              <a:ext cx="192773" cy="166185"/>
            </a:xfrm>
            <a:prstGeom prst="triangl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C1C227-F638-403C-A05D-E3E7873A61DA}"/>
                </a:ext>
              </a:extLst>
            </p:cNvPr>
            <p:cNvSpPr/>
            <p:nvPr/>
          </p:nvSpPr>
          <p:spPr>
            <a:xfrm rot="10800000">
              <a:off x="3011892" y="4783666"/>
              <a:ext cx="347334" cy="347334"/>
            </a:xfrm>
            <a:prstGeom prst="ellipse">
              <a:avLst/>
            </a:prstGeom>
            <a:solidFill>
              <a:srgbClr val="4C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C31544-9D01-4E77-8166-68778C10224B}"/>
              </a:ext>
            </a:extLst>
          </p:cNvPr>
          <p:cNvCxnSpPr>
            <a:cxnSpLocks/>
          </p:cNvCxnSpPr>
          <p:nvPr/>
        </p:nvCxnSpPr>
        <p:spPr>
          <a:xfrm>
            <a:off x="3718966" y="3070464"/>
            <a:ext cx="1049020" cy="0"/>
          </a:xfrm>
          <a:prstGeom prst="line">
            <a:avLst/>
          </a:prstGeom>
          <a:ln w="22225">
            <a:solidFill>
              <a:srgbClr val="4C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5649C1-2465-49D3-B0BE-1C1DE6252C32}"/>
              </a:ext>
            </a:extLst>
          </p:cNvPr>
          <p:cNvSpPr/>
          <p:nvPr/>
        </p:nvSpPr>
        <p:spPr>
          <a:xfrm>
            <a:off x="4748189" y="3003511"/>
            <a:ext cx="122418" cy="122418"/>
          </a:xfrm>
          <a:prstGeom prst="ellipse">
            <a:avLst/>
          </a:prstGeom>
          <a:solidFill>
            <a:srgbClr val="4C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9DDD7-C89D-4D40-A604-A683160F653B}"/>
              </a:ext>
            </a:extLst>
          </p:cNvPr>
          <p:cNvSpPr txBox="1"/>
          <p:nvPr/>
        </p:nvSpPr>
        <p:spPr>
          <a:xfrm>
            <a:off x="1637022" y="2539540"/>
            <a:ext cx="17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아름다운 컬러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97886-D7F2-405C-AC41-91E5315616A2}"/>
              </a:ext>
            </a:extLst>
          </p:cNvPr>
          <p:cNvSpPr txBox="1"/>
          <p:nvPr/>
        </p:nvSpPr>
        <p:spPr>
          <a:xfrm>
            <a:off x="701008" y="3003511"/>
            <a:ext cx="27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어플 컨셉인 우주에 맞춰</a:t>
            </a:r>
            <a:endParaRPr lang="en-US" altLang="ko-KR" sz="1400" dirty="0"/>
          </a:p>
          <a:p>
            <a:pPr algn="r"/>
            <a:r>
              <a:rPr lang="ko-KR" altLang="en-US" sz="1400" dirty="0"/>
              <a:t>오묘한 보라색을 주 색으로 선택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C432E-1A6E-46AB-AF93-FCADD46DA250}"/>
              </a:ext>
            </a:extLst>
          </p:cNvPr>
          <p:cNvSpPr txBox="1"/>
          <p:nvPr/>
        </p:nvSpPr>
        <p:spPr>
          <a:xfrm>
            <a:off x="4197044" y="667887"/>
            <a:ext cx="37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17E2030-DFB1-404C-B9B3-8DBAF1671158}"/>
              </a:ext>
            </a:extLst>
          </p:cNvPr>
          <p:cNvCxnSpPr>
            <a:cxnSpLocks/>
          </p:cNvCxnSpPr>
          <p:nvPr/>
        </p:nvCxnSpPr>
        <p:spPr>
          <a:xfrm>
            <a:off x="4870607" y="1153997"/>
            <a:ext cx="25522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44AEA6-19A1-4EBD-A2A5-A7CE33A85F3A}"/>
              </a:ext>
            </a:extLst>
          </p:cNvPr>
          <p:cNvSpPr/>
          <p:nvPr/>
        </p:nvSpPr>
        <p:spPr>
          <a:xfrm>
            <a:off x="0" y="0"/>
            <a:ext cx="358588" cy="1129553"/>
          </a:xfrm>
          <a:prstGeom prst="rect">
            <a:avLst/>
          </a:prstGeom>
          <a:solidFill>
            <a:srgbClr val="81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9" grpId="0" animBg="1"/>
      <p:bldP spid="22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8AC9C5"/>
      </a:accent1>
      <a:accent2>
        <a:srgbClr val="6AABAB"/>
      </a:accent2>
      <a:accent3>
        <a:srgbClr val="35596C"/>
      </a:accent3>
      <a:accent4>
        <a:srgbClr val="66517B"/>
      </a:accent4>
      <a:accent5>
        <a:srgbClr val="EC6266"/>
      </a:accent5>
      <a:accent6>
        <a:srgbClr val="F79B8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243</Words>
  <Application>Microsoft Office PowerPoint</Application>
  <PresentationFormat>와이드스크린</PresentationFormat>
  <Paragraphs>91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맑은 고딕</vt:lpstr>
      <vt:lpstr>Aharoni</vt:lpstr>
      <vt:lpstr>Arial</vt:lpstr>
      <vt:lpstr>Bell MT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Yeonghyeon BAE</dc:creator>
  <cp:lastModifiedBy>Brian Graham</cp:lastModifiedBy>
  <cp:revision>81</cp:revision>
  <dcterms:created xsi:type="dcterms:W3CDTF">2018-08-30T15:29:18Z</dcterms:created>
  <dcterms:modified xsi:type="dcterms:W3CDTF">2022-11-25T05:51:58Z</dcterms:modified>
</cp:coreProperties>
</file>