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7"/>
    <p:restoredTop sz="94674"/>
  </p:normalViewPr>
  <p:slideViewPr>
    <p:cSldViewPr snapToGrid="0" snapToObjects="1">
      <p:cViewPr varScale="1">
        <p:scale>
          <a:sx n="46" d="100"/>
          <a:sy n="46" d="100"/>
        </p:scale>
        <p:origin x="192"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followed by the 701 N. Sacramento site (48%), then Lower Wacker and (2%) and finally ORD.</a:t>
            </a:r>
          </a:p>
        </p:txBody>
      </p:sp>
      <p:sp>
        <p:nvSpPr>
          <p:cNvPr id="4" name="Slide Number Placeholder 3"/>
          <p:cNvSpPr>
            <a:spLocks noGrp="1"/>
          </p:cNvSpPr>
          <p:nvPr>
            <p:ph type="sldNum" sz="quarter" idx="5"/>
          </p:nvPr>
        </p:nvSpPr>
        <p:spPr/>
        <p:txBody>
          <a:bodyPr/>
          <a:lstStyle/>
          <a:p>
            <a:fld id="{1ABBD873-08CC-CF45-9A1C-8FC61122CEB0}" type="slidenum">
              <a:rPr lang="en-US" smtClean="0"/>
              <a:t>7</a:t>
            </a:fld>
            <a:endParaRPr lang="en-US"/>
          </a:p>
        </p:txBody>
      </p:sp>
    </p:spTree>
    <p:extLst>
      <p:ext uri="{BB962C8B-B14F-4D97-AF65-F5344CB8AC3E}">
        <p14:creationId xmlns:p14="http://schemas.microsoft.com/office/powerpoint/2010/main" val="4193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a:t>
            </a:r>
          </a:p>
          <a:p>
            <a:r>
              <a:rPr lang="en-US" sz="1200" kern="1200" dirty="0">
                <a:solidFill>
                  <a:schemeClr val="tx1"/>
                </a:solidFill>
                <a:effectLst/>
                <a:latin typeface="+mn-lt"/>
                <a:ea typeface="+mn-ea"/>
                <a:cs typeface="+mn-cs"/>
              </a:rPr>
              <a:t>Looking at this chart, we see 37 states different states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Wacker has the least diverse collection, at least by license plate. </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9</a:t>
            </a:fld>
            <a:endParaRPr lang="en-US"/>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3/30/19</a:t>
            </a:fld>
            <a:endParaRPr lang="en-US"/>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3/30/19</a:t>
            </a:fld>
            <a:endParaRPr lang="en-US"/>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a:t>
            </a:r>
            <a:r>
              <a:rPr lang="en-US" dirty="0" err="1"/>
              <a:t>Geyang</a:t>
            </a:r>
            <a:r>
              <a:rPr lang="en-US" dirty="0"/>
              <a:t> Yang and Dann Taylor</a:t>
            </a:r>
          </a:p>
        </p:txBody>
      </p:sp>
    </p:spTree>
    <p:extLst>
      <p:ext uri="{BB962C8B-B14F-4D97-AF65-F5344CB8AC3E}">
        <p14:creationId xmlns:p14="http://schemas.microsoft.com/office/powerpoint/2010/main" val="271488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abandoned cars are towed?</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8C89-CE46-AF4E-9C0F-708A60BF26A7}"/>
              </a:ext>
            </a:extLst>
          </p:cNvPr>
          <p:cNvSpPr>
            <a:spLocks noGrp="1"/>
          </p:cNvSpPr>
          <p:nvPr>
            <p:ph type="title"/>
          </p:nvPr>
        </p:nvSpPr>
        <p:spPr/>
        <p:txBody>
          <a:bodyPr/>
          <a:lstStyle/>
          <a:p>
            <a:r>
              <a:rPr lang="en-US" dirty="0"/>
              <a:t>Questions 1 and 2</a:t>
            </a:r>
          </a:p>
        </p:txBody>
      </p:sp>
      <p:sp>
        <p:nvSpPr>
          <p:cNvPr id="4" name="Text Placeholder 3">
            <a:extLst>
              <a:ext uri="{FF2B5EF4-FFF2-40B4-BE49-F238E27FC236}">
                <a16:creationId xmlns:a16="http://schemas.microsoft.com/office/drawing/2014/main" id="{F8D35C83-ED91-F24A-8F56-055DF4EB59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966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p:txBody>
          <a:bodyPr/>
          <a:lstStyle/>
          <a:p>
            <a:r>
              <a:rPr lang="en-US" dirty="0"/>
              <a:t>Questions 3 and 4</a:t>
            </a:r>
          </a:p>
        </p:txBody>
      </p:sp>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451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p:txBody>
          <a:bodyPr/>
          <a:lstStyle/>
          <a:p>
            <a:r>
              <a:rPr lang="en-US" dirty="0"/>
              <a:t>Questions 5 and 6</a:t>
            </a: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343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2"/>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2"/>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223</Words>
  <Application>Microsoft Macintosh PowerPoint</Application>
  <PresentationFormat>Widescreen</PresentationFormat>
  <Paragraphs>30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“Dude, where’s my car?”</vt:lpstr>
      <vt:lpstr>Questions to Answer</vt:lpstr>
      <vt:lpstr>Questions 1 and 2</vt:lpstr>
      <vt:lpstr>Questions 3 and 4</vt:lpstr>
      <vt:lpstr>Questions 5 and 6</vt:lpstr>
      <vt:lpstr>To which facility is a car likely towed?</vt:lpstr>
      <vt:lpstr>More specifically…</vt:lpstr>
      <vt:lpstr>Or…</vt:lpstr>
      <vt:lpstr>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Dann Taylor</cp:lastModifiedBy>
  <cp:revision>6</cp:revision>
  <dcterms:created xsi:type="dcterms:W3CDTF">2019-03-30T14:13:47Z</dcterms:created>
  <dcterms:modified xsi:type="dcterms:W3CDTF">2019-03-30T15:38:53Z</dcterms:modified>
</cp:coreProperties>
</file>