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23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9550" y="513640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TextUi</a:t>
            </a:r>
            <a:endParaRPr lang="en-SG" sz="1050" dirty="0"/>
          </a:p>
        </p:txBody>
      </p:sp>
      <p:sp>
        <p:nvSpPr>
          <p:cNvPr id="12" name="Rectangle 11"/>
          <p:cNvSpPr/>
          <p:nvPr/>
        </p:nvSpPr>
        <p:spPr>
          <a:xfrm>
            <a:off x="389551" y="3741823"/>
            <a:ext cx="92929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92399" y="374182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14" name="Rectangle 13"/>
          <p:cNvSpPr/>
          <p:nvPr/>
        </p:nvSpPr>
        <p:spPr>
          <a:xfrm>
            <a:off x="1075351" y="3000803"/>
            <a:ext cx="634723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3308597" y="302732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3282220" y="434744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4847009" y="434744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sp>
        <p:nvSpPr>
          <p:cNvPr id="20" name="Rectangle 19"/>
          <p:cNvSpPr/>
          <p:nvPr/>
        </p:nvSpPr>
        <p:spPr>
          <a:xfrm>
            <a:off x="6409351" y="40310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6424005" y="449056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6424005" y="494776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780778" y="445523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StorageFile</a:t>
            </a:r>
            <a:endParaRPr lang="en-SG" sz="1050" dirty="0"/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-50711" y="4612494"/>
            <a:ext cx="10478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12" idx="0"/>
            <a:endCxn id="14" idx="1"/>
          </p:cNvCxnSpPr>
          <p:nvPr/>
        </p:nvCxnSpPr>
        <p:spPr>
          <a:xfrm rot="5400000" flipH="1" flipV="1">
            <a:off x="680955" y="3347427"/>
            <a:ext cx="567640" cy="22115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437398" y="4292390"/>
            <a:ext cx="530702" cy="141745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2857743" y="3200703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2857743" y="3913249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4824975" y="3860766"/>
            <a:ext cx="973365" cy="127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6012353" y="4204420"/>
            <a:ext cx="396998" cy="3124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6012353" y="4516854"/>
            <a:ext cx="411652" cy="1470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6012353" y="4516854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4847009" y="302732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5776305" y="4430164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4237893" y="3126713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4201492" y="4434138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2621695" y="3826559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4473941" y="3200703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4437540" y="4520828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12" idx="3"/>
            <a:endCxn id="13" idx="1"/>
          </p:cNvCxnSpPr>
          <p:nvPr/>
        </p:nvCxnSpPr>
        <p:spPr>
          <a:xfrm>
            <a:off x="1318847" y="3915203"/>
            <a:ext cx="37355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1885829" y="5135171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stCxn id="9" idx="3"/>
            <a:endCxn id="129" idx="1"/>
          </p:cNvCxnSpPr>
          <p:nvPr/>
        </p:nvCxnSpPr>
        <p:spPr>
          <a:xfrm flipV="1">
            <a:off x="1318846" y="5308551"/>
            <a:ext cx="566983" cy="123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3246937" y="5220789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4083633" y="4080526"/>
            <a:ext cx="614343" cy="1841706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2194379" y="1350951"/>
            <a:ext cx="1611867" cy="44464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Command</a:t>
            </a:r>
            <a:endParaRPr lang="en-SG" sz="1050" dirty="0"/>
          </a:p>
        </p:txBody>
      </p:sp>
      <p:sp>
        <p:nvSpPr>
          <p:cNvPr id="50" name="Rectangle 49"/>
          <p:cNvSpPr/>
          <p:nvPr/>
        </p:nvSpPr>
        <p:spPr>
          <a:xfrm flipH="1">
            <a:off x="4351951" y="1053843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4351951" y="144883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4351951" y="184381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3758754" y="156625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3981768" y="1622210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3981768" y="1227223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3981768" y="1654016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4351951" y="2238803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3981768" y="1654016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14" idx="0"/>
            <a:endCxn id="46" idx="1"/>
          </p:cNvCxnSpPr>
          <p:nvPr/>
        </p:nvCxnSpPr>
        <p:spPr>
          <a:xfrm rot="5400000" flipH="1" flipV="1">
            <a:off x="1079780" y="1886204"/>
            <a:ext cx="1427532" cy="801666"/>
          </a:xfrm>
          <a:prstGeom prst="bentConnector2">
            <a:avLst/>
          </a:prstGeom>
          <a:ln w="19050"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59683" y="1807127"/>
            <a:ext cx="2293164" cy="1576229"/>
          </a:xfrm>
          <a:prstGeom prst="bentConnector3">
            <a:avLst>
              <a:gd name="adj1" fmla="val 100051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1422715" y="2785506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846751" y="714803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2394203" y="744840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rot="5400000" flipH="1" flipV="1">
            <a:off x="-766845" y="2128231"/>
            <a:ext cx="2853643" cy="373549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6409351" y="353420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6012353" y="3707583"/>
            <a:ext cx="396998" cy="80927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6012353" y="86890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Messages</a:t>
            </a:r>
            <a:endParaRPr lang="en-SG" sz="1050" dirty="0"/>
          </a:p>
        </p:txBody>
      </p:sp>
      <p:sp>
        <p:nvSpPr>
          <p:cNvPr id="98" name="Rectangle 97"/>
          <p:cNvSpPr/>
          <p:nvPr/>
        </p:nvSpPr>
        <p:spPr>
          <a:xfrm>
            <a:off x="7220071" y="86890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Utils</a:t>
            </a:r>
            <a:endParaRPr lang="en-SG" sz="1050" dirty="0"/>
          </a:p>
        </p:txBody>
      </p:sp>
      <p:sp>
        <p:nvSpPr>
          <p:cNvPr id="99" name="Rectangle 98"/>
          <p:cNvSpPr/>
          <p:nvPr/>
        </p:nvSpPr>
        <p:spPr>
          <a:xfrm>
            <a:off x="3294427" y="37052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1984314" y="445040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1710074" y="4623783"/>
            <a:ext cx="274240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317154" y="1194208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469554" y="1194208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6621954" y="1194208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491997" y="1194208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7644397" y="1194208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7796797" y="1194208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4" name="Rectangle 21">
            <a:extLst>
              <a:ext uri="{FF2B5EF4-FFF2-40B4-BE49-F238E27FC236}">
                <a16:creationId xmlns:a16="http://schemas.microsoft.com/office/drawing/2014/main" id="{10495260-92E6-49C3-8317-6FC0EF6509C5}"/>
              </a:ext>
            </a:extLst>
          </p:cNvPr>
          <p:cNvSpPr/>
          <p:nvPr/>
        </p:nvSpPr>
        <p:spPr>
          <a:xfrm>
            <a:off x="8001000" y="5557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Unit</a:t>
            </a:r>
            <a:endParaRPr lang="en-SG" sz="1050" dirty="0"/>
          </a:p>
        </p:txBody>
      </p:sp>
      <p:cxnSp>
        <p:nvCxnSpPr>
          <p:cNvPr id="66" name="Elbow Connector 70">
            <a:extLst>
              <a:ext uri="{FF2B5EF4-FFF2-40B4-BE49-F238E27FC236}">
                <a16:creationId xmlns:a16="http://schemas.microsoft.com/office/drawing/2014/main" id="{E6FE0990-C49F-4FF5-8168-B13E318A6B56}"/>
              </a:ext>
            </a:extLst>
          </p:cNvPr>
          <p:cNvCxnSpPr>
            <a:stCxn id="69" idx="3"/>
            <a:endCxn id="64" idx="1"/>
          </p:cNvCxnSpPr>
          <p:nvPr/>
        </p:nvCxnSpPr>
        <p:spPr>
          <a:xfrm>
            <a:off x="7589348" y="5126380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69" name="Flowchart: Decision 89">
            <a:extLst>
              <a:ext uri="{FF2B5EF4-FFF2-40B4-BE49-F238E27FC236}">
                <a16:creationId xmlns:a16="http://schemas.microsoft.com/office/drawing/2014/main" id="{623BAC34-22B7-4D00-889F-2B3BCC008D79}"/>
              </a:ext>
            </a:extLst>
          </p:cNvPr>
          <p:cNvSpPr/>
          <p:nvPr/>
        </p:nvSpPr>
        <p:spPr>
          <a:xfrm>
            <a:off x="7353300" y="503969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A00A2F1B-415C-426E-AA94-5E9FE549BC99}"/>
              </a:ext>
            </a:extLst>
          </p:cNvPr>
          <p:cNvSpPr/>
          <p:nvPr/>
        </p:nvSpPr>
        <p:spPr>
          <a:xfrm>
            <a:off x="8001000" y="6056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Postal code</a:t>
            </a:r>
            <a:endParaRPr lang="en-SG" sz="1050" dirty="0"/>
          </a:p>
        </p:txBody>
      </p:sp>
      <p:sp>
        <p:nvSpPr>
          <p:cNvPr id="74" name="Rectangle 21">
            <a:extLst>
              <a:ext uri="{FF2B5EF4-FFF2-40B4-BE49-F238E27FC236}">
                <a16:creationId xmlns:a16="http://schemas.microsoft.com/office/drawing/2014/main" id="{1AEBEF23-085F-458E-A89C-DFA180E748FA}"/>
              </a:ext>
            </a:extLst>
          </p:cNvPr>
          <p:cNvSpPr/>
          <p:nvPr/>
        </p:nvSpPr>
        <p:spPr>
          <a:xfrm>
            <a:off x="8001000" y="5039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Street</a:t>
            </a:r>
            <a:endParaRPr lang="en-SG" sz="1050" dirty="0"/>
          </a:p>
        </p:txBody>
      </p:sp>
      <p:sp>
        <p:nvSpPr>
          <p:cNvPr id="75" name="Rectangle 21">
            <a:extLst>
              <a:ext uri="{FF2B5EF4-FFF2-40B4-BE49-F238E27FC236}">
                <a16:creationId xmlns:a16="http://schemas.microsoft.com/office/drawing/2014/main" id="{929BBC24-15D6-428A-914E-DF57754343DD}"/>
              </a:ext>
            </a:extLst>
          </p:cNvPr>
          <p:cNvSpPr/>
          <p:nvPr/>
        </p:nvSpPr>
        <p:spPr>
          <a:xfrm>
            <a:off x="800100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Block</a:t>
            </a:r>
            <a:endParaRPr lang="en-SG" sz="1050" dirty="0"/>
          </a:p>
        </p:txBody>
      </p:sp>
      <p:cxnSp>
        <p:nvCxnSpPr>
          <p:cNvPr id="76" name="Elbow Connector 70">
            <a:extLst>
              <a:ext uri="{FF2B5EF4-FFF2-40B4-BE49-F238E27FC236}">
                <a16:creationId xmlns:a16="http://schemas.microsoft.com/office/drawing/2014/main" id="{9D4EBC2D-924D-40E0-B515-4658A1D88515}"/>
              </a:ext>
            </a:extLst>
          </p:cNvPr>
          <p:cNvCxnSpPr>
            <a:stCxn id="69" idx="3"/>
            <a:endCxn id="75" idx="1"/>
          </p:cNvCxnSpPr>
          <p:nvPr/>
        </p:nvCxnSpPr>
        <p:spPr>
          <a:xfrm flipV="1">
            <a:off x="7589348" y="4669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77" name="Elbow Connector 70">
            <a:extLst>
              <a:ext uri="{FF2B5EF4-FFF2-40B4-BE49-F238E27FC236}">
                <a16:creationId xmlns:a16="http://schemas.microsoft.com/office/drawing/2014/main" id="{27CBDB06-5346-4A55-8AF7-760B2DC031E2}"/>
              </a:ext>
            </a:extLst>
          </p:cNvPr>
          <p:cNvCxnSpPr>
            <a:stCxn id="69" idx="3"/>
            <a:endCxn id="72" idx="1"/>
          </p:cNvCxnSpPr>
          <p:nvPr/>
        </p:nvCxnSpPr>
        <p:spPr>
          <a:xfrm>
            <a:off x="7589348" y="5126380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78" name="Elbow Connector 70">
            <a:extLst>
              <a:ext uri="{FF2B5EF4-FFF2-40B4-BE49-F238E27FC236}">
                <a16:creationId xmlns:a16="http://schemas.microsoft.com/office/drawing/2014/main" id="{3BB8C747-91F8-4737-B073-050D002F6FDD}"/>
              </a:ext>
            </a:extLst>
          </p:cNvPr>
          <p:cNvCxnSpPr>
            <a:stCxn id="69" idx="3"/>
            <a:endCxn id="74" idx="1"/>
          </p:cNvCxnSpPr>
          <p:nvPr/>
        </p:nvCxnSpPr>
        <p:spPr>
          <a:xfrm>
            <a:off x="7589348" y="5126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1009446" y="3810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3" name="Rectangle 21"/>
          <p:cNvSpPr/>
          <p:nvPr/>
        </p:nvSpPr>
        <p:spPr>
          <a:xfrm>
            <a:off x="2600202" y="4414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Unit</a:t>
            </a:r>
            <a:endParaRPr lang="en-SG" sz="1050" dirty="0"/>
          </a:p>
        </p:txBody>
      </p:sp>
      <p:cxnSp>
        <p:nvCxnSpPr>
          <p:cNvPr id="4" name="Elbow Connector 70"/>
          <p:cNvCxnSpPr>
            <a:stCxn id="5" idx="3"/>
            <a:endCxn id="3" idx="1"/>
          </p:cNvCxnSpPr>
          <p:nvPr/>
        </p:nvCxnSpPr>
        <p:spPr>
          <a:xfrm>
            <a:off x="2188550" y="3983380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" name="Flowchart: Decision 89"/>
          <p:cNvSpPr/>
          <p:nvPr/>
        </p:nvSpPr>
        <p:spPr>
          <a:xfrm>
            <a:off x="1952502" y="389669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21"/>
          <p:cNvSpPr/>
          <p:nvPr/>
        </p:nvSpPr>
        <p:spPr>
          <a:xfrm>
            <a:off x="2600202" y="4913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Postal code</a:t>
            </a:r>
            <a:endParaRPr lang="en-SG" sz="1050" dirty="0"/>
          </a:p>
        </p:txBody>
      </p:sp>
      <p:sp>
        <p:nvSpPr>
          <p:cNvPr id="7" name="Rectangle 21"/>
          <p:cNvSpPr/>
          <p:nvPr/>
        </p:nvSpPr>
        <p:spPr>
          <a:xfrm>
            <a:off x="2600202" y="3896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Street</a:t>
            </a:r>
            <a:endParaRPr lang="en-SG" sz="1050" dirty="0"/>
          </a:p>
        </p:txBody>
      </p:sp>
      <p:sp>
        <p:nvSpPr>
          <p:cNvPr id="8" name="Rectangle 21"/>
          <p:cNvSpPr/>
          <p:nvPr/>
        </p:nvSpPr>
        <p:spPr>
          <a:xfrm>
            <a:off x="2600202" y="3352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Block</a:t>
            </a:r>
            <a:endParaRPr lang="en-SG" sz="1050" dirty="0"/>
          </a:p>
        </p:txBody>
      </p:sp>
      <p:cxnSp>
        <p:nvCxnSpPr>
          <p:cNvPr id="9" name="Elbow Connector 70"/>
          <p:cNvCxnSpPr>
            <a:stCxn id="5" idx="3"/>
            <a:endCxn id="8" idx="1"/>
          </p:cNvCxnSpPr>
          <p:nvPr/>
        </p:nvCxnSpPr>
        <p:spPr>
          <a:xfrm flipV="1">
            <a:off x="2188550" y="3526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70"/>
          <p:cNvCxnSpPr>
            <a:stCxn id="5" idx="3"/>
            <a:endCxn id="6" idx="1"/>
          </p:cNvCxnSpPr>
          <p:nvPr/>
        </p:nvCxnSpPr>
        <p:spPr>
          <a:xfrm>
            <a:off x="2188550" y="3983380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" name="Elbow Connector 70"/>
          <p:cNvCxnSpPr>
            <a:stCxn id="5" idx="3"/>
            <a:endCxn id="7" idx="1"/>
          </p:cNvCxnSpPr>
          <p:nvPr/>
        </p:nvCxnSpPr>
        <p:spPr>
          <a:xfrm>
            <a:off x="2188550" y="3983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3" name="Rectangle 6"/>
          <p:cNvSpPr/>
          <p:nvPr/>
        </p:nvSpPr>
        <p:spPr>
          <a:xfrm>
            <a:off x="7376135" y="1180514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Contact</a:t>
            </a:r>
          </a:p>
        </p:txBody>
      </p:sp>
      <p:sp>
        <p:nvSpPr>
          <p:cNvPr id="14" name="Rectangle 19"/>
          <p:cNvSpPr/>
          <p:nvPr/>
        </p:nvSpPr>
        <p:spPr>
          <a:xfrm>
            <a:off x="6248400" y="173982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16" name="Rectangle 20"/>
          <p:cNvSpPr/>
          <p:nvPr/>
        </p:nvSpPr>
        <p:spPr>
          <a:xfrm>
            <a:off x="6263054" y="21993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17" name="Rectangle 21"/>
          <p:cNvSpPr/>
          <p:nvPr/>
        </p:nvSpPr>
        <p:spPr>
          <a:xfrm>
            <a:off x="6263054" y="26565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18" name="Isosceles Triangle 24"/>
          <p:cNvSpPr/>
          <p:nvPr/>
        </p:nvSpPr>
        <p:spPr>
          <a:xfrm>
            <a:off x="7717912" y="152466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9" name="Elbow Connector 25"/>
          <p:cNvCxnSpPr>
            <a:stCxn id="18" idx="3"/>
            <a:endCxn id="16" idx="3"/>
          </p:cNvCxnSpPr>
          <p:nvPr/>
        </p:nvCxnSpPr>
        <p:spPr>
          <a:xfrm rot="5400000">
            <a:off x="7186487" y="1706046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6"/>
          <p:cNvCxnSpPr>
            <a:stCxn id="18" idx="3"/>
            <a:endCxn id="14" idx="3"/>
          </p:cNvCxnSpPr>
          <p:nvPr/>
        </p:nvCxnSpPr>
        <p:spPr>
          <a:xfrm rot="5400000">
            <a:off x="7408922" y="1468957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9"/>
          <p:cNvCxnSpPr>
            <a:stCxn id="18" idx="3"/>
            <a:endCxn id="17" idx="3"/>
          </p:cNvCxnSpPr>
          <p:nvPr/>
        </p:nvCxnSpPr>
        <p:spPr>
          <a:xfrm rot="5400000">
            <a:off x="6957887" y="1934646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" name="Rectangle 6"/>
          <p:cNvSpPr/>
          <p:nvPr/>
        </p:nvSpPr>
        <p:spPr>
          <a:xfrm>
            <a:off x="6132002" y="4597467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23" name="Rectangle 19"/>
          <p:cNvSpPr/>
          <p:nvPr/>
        </p:nvSpPr>
        <p:spPr>
          <a:xfrm>
            <a:off x="4481146" y="446782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4" name="Rectangle 20"/>
          <p:cNvSpPr/>
          <p:nvPr/>
        </p:nvSpPr>
        <p:spPr>
          <a:xfrm>
            <a:off x="4481146" y="48628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5" name="Rectangle 21"/>
          <p:cNvSpPr/>
          <p:nvPr/>
        </p:nvSpPr>
        <p:spPr>
          <a:xfrm>
            <a:off x="4481146" y="5257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6" name="Isosceles Triangle 24"/>
          <p:cNvSpPr/>
          <p:nvPr/>
        </p:nvSpPr>
        <p:spPr>
          <a:xfrm rot="5400000">
            <a:off x="5896110" y="4726825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7" name="Elbow Connector 25"/>
          <p:cNvCxnSpPr>
            <a:stCxn id="26" idx="3"/>
            <a:endCxn id="24" idx="3"/>
          </p:cNvCxnSpPr>
          <p:nvPr/>
        </p:nvCxnSpPr>
        <p:spPr>
          <a:xfrm rot="10800000" flipV="1">
            <a:off x="5410443" y="4814586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8" name="Elbow Connector 26"/>
          <p:cNvCxnSpPr>
            <a:stCxn id="26" idx="3"/>
            <a:endCxn id="23" idx="3"/>
          </p:cNvCxnSpPr>
          <p:nvPr/>
        </p:nvCxnSpPr>
        <p:spPr>
          <a:xfrm rot="10800000">
            <a:off x="5410443" y="4641207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9" name="Elbow Connector 29"/>
          <p:cNvCxnSpPr>
            <a:stCxn id="26" idx="3"/>
            <a:endCxn id="25" idx="3"/>
          </p:cNvCxnSpPr>
          <p:nvPr/>
        </p:nvCxnSpPr>
        <p:spPr>
          <a:xfrm rot="10800000" flipV="1">
            <a:off x="5410443" y="4814586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0" name="Rectangle 21"/>
          <p:cNvSpPr/>
          <p:nvPr/>
        </p:nvSpPr>
        <p:spPr>
          <a:xfrm>
            <a:off x="4481146" y="40728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31" name="Elbow Connector 26"/>
          <p:cNvCxnSpPr>
            <a:stCxn id="26" idx="3"/>
            <a:endCxn id="30" idx="3"/>
          </p:cNvCxnSpPr>
          <p:nvPr/>
        </p:nvCxnSpPr>
        <p:spPr>
          <a:xfrm rot="10800000">
            <a:off x="5410443" y="4246221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3" name="Rectangle 6"/>
          <p:cNvSpPr/>
          <p:nvPr/>
        </p:nvSpPr>
        <p:spPr>
          <a:xfrm>
            <a:off x="6132002" y="4925292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4" name="Rectangle 6"/>
          <p:cNvSpPr/>
          <p:nvPr/>
        </p:nvSpPr>
        <p:spPr>
          <a:xfrm>
            <a:off x="6132002" y="5043684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  <p:sp>
        <p:nvSpPr>
          <p:cNvPr id="3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3" name="Rectangle 14"/>
          <p:cNvSpPr/>
          <p:nvPr/>
        </p:nvSpPr>
        <p:spPr>
          <a:xfrm>
            <a:off x="264752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3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3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cxnSp>
        <p:nvCxnSpPr>
          <p:cNvPr id="36" name="Elbow Connector 47"/>
          <p:cNvCxnSpPr>
            <a:stCxn id="42" idx="3"/>
            <a:endCxn id="33" idx="1"/>
          </p:cNvCxnSpPr>
          <p:nvPr/>
        </p:nvCxnSpPr>
        <p:spPr>
          <a:xfrm flipV="1">
            <a:off x="2196666" y="691066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Elbow Connector 50"/>
          <p:cNvCxnSpPr>
            <a:stCxn id="42" idx="3"/>
            <a:endCxn id="3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40" name="Flowchart: Decision 96"/>
          <p:cNvSpPr/>
          <p:nvPr/>
        </p:nvSpPr>
        <p:spPr>
          <a:xfrm>
            <a:off x="3576816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2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3" name="Straight Arrow Connector 113"/>
          <p:cNvCxnSpPr>
            <a:stCxn id="40" idx="3"/>
            <a:endCxn id="39" idx="1"/>
          </p:cNvCxnSpPr>
          <p:nvPr/>
        </p:nvCxnSpPr>
        <p:spPr>
          <a:xfrm flipV="1">
            <a:off x="3812864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4" name="Straight Arrow Connector 114"/>
          <p:cNvCxnSpPr>
            <a:stCxn id="41" idx="3"/>
            <a:endCxn id="3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5" name="Rectangle 98"/>
          <p:cNvSpPr/>
          <p:nvPr/>
        </p:nvSpPr>
        <p:spPr>
          <a:xfrm>
            <a:off x="3348216" y="119562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Tagging</a:t>
            </a:r>
            <a:endParaRPr lang="en-SG" sz="1050" dirty="0"/>
          </a:p>
        </p:txBody>
      </p:sp>
      <p:cxnSp>
        <p:nvCxnSpPr>
          <p:cNvPr id="49" name="Straight Arrow Connector 48"/>
          <p:cNvCxnSpPr>
            <a:stCxn id="35" idx="0"/>
            <a:endCxn id="39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45" idx="3"/>
          </p:cNvCxnSpPr>
          <p:nvPr/>
        </p:nvCxnSpPr>
        <p:spPr>
          <a:xfrm>
            <a:off x="4277512" y="1369003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>
            <a:stCxn id="42" idx="3"/>
            <a:endCxn id="45" idx="1"/>
          </p:cNvCxnSpPr>
          <p:nvPr/>
        </p:nvCxnSpPr>
        <p:spPr>
          <a:xfrm flipV="1">
            <a:off x="2196666" y="1369003"/>
            <a:ext cx="1151550" cy="92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7" name="TextBox 56"/>
          <p:cNvSpPr txBox="1"/>
          <p:nvPr/>
        </p:nvSpPr>
        <p:spPr>
          <a:xfrm>
            <a:off x="3112168" y="1066800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53969" y="1343892"/>
            <a:ext cx="77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taggings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5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" name="Rectangle 14"/>
          <p:cNvSpPr/>
          <p:nvPr/>
        </p:nvSpPr>
        <p:spPr>
          <a:xfrm>
            <a:off x="264752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cxnSp>
        <p:nvCxnSpPr>
          <p:cNvPr id="6" name="Elbow Connector 47"/>
          <p:cNvCxnSpPr>
            <a:stCxn id="11" idx="3"/>
            <a:endCxn id="3" idx="1"/>
          </p:cNvCxnSpPr>
          <p:nvPr/>
        </p:nvCxnSpPr>
        <p:spPr>
          <a:xfrm flipV="1">
            <a:off x="2196666" y="691066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" name="Elbow Connector 50"/>
          <p:cNvCxnSpPr>
            <a:stCxn id="11" idx="3"/>
            <a:endCxn id="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" name="Flowchart: Decision 96"/>
          <p:cNvSpPr/>
          <p:nvPr/>
        </p:nvSpPr>
        <p:spPr>
          <a:xfrm>
            <a:off x="3576816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" name="Straight Arrow Connector 113"/>
          <p:cNvCxnSpPr>
            <a:stCxn id="9" idx="3"/>
            <a:endCxn id="8" idx="1"/>
          </p:cNvCxnSpPr>
          <p:nvPr/>
        </p:nvCxnSpPr>
        <p:spPr>
          <a:xfrm flipV="1">
            <a:off x="3812864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3" name="Straight Arrow Connector 114"/>
          <p:cNvCxnSpPr>
            <a:stCxn id="10" idx="3"/>
            <a:endCxn id="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4" name="Rectangle 98"/>
          <p:cNvSpPr/>
          <p:nvPr/>
        </p:nvSpPr>
        <p:spPr>
          <a:xfrm>
            <a:off x="3348216" y="13028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Tagging</a:t>
            </a:r>
            <a:endParaRPr lang="en-SG" sz="1050" dirty="0"/>
          </a:p>
        </p:txBody>
      </p:sp>
      <p:cxnSp>
        <p:nvCxnSpPr>
          <p:cNvPr id="15" name="Straight Arrow Connector 48"/>
          <p:cNvCxnSpPr>
            <a:stCxn id="5" idx="0"/>
            <a:endCxn id="8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6" name="Straight Connector 50"/>
          <p:cNvCxnSpPr>
            <a:stCxn id="14" idx="3"/>
          </p:cNvCxnSpPr>
          <p:nvPr/>
        </p:nvCxnSpPr>
        <p:spPr>
          <a:xfrm>
            <a:off x="4277512" y="1476229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8" name="TextBox 56"/>
          <p:cNvSpPr txBox="1"/>
          <p:nvPr/>
        </p:nvSpPr>
        <p:spPr>
          <a:xfrm>
            <a:off x="3112168" y="1174026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cxnSp>
        <p:nvCxnSpPr>
          <p:cNvPr id="20" name="Elbow Connector 47"/>
          <p:cNvCxnSpPr>
            <a:stCxn id="22" idx="3"/>
            <a:endCxn id="14" idx="1"/>
          </p:cNvCxnSpPr>
          <p:nvPr/>
        </p:nvCxnSpPr>
        <p:spPr>
          <a:xfrm rot="16200000" flipH="1" flipV="1">
            <a:off x="3375826" y="1039191"/>
            <a:ext cx="409428" cy="464648"/>
          </a:xfrm>
          <a:prstGeom prst="bentConnector4">
            <a:avLst>
              <a:gd name="adj1" fmla="val -7574"/>
              <a:gd name="adj2" fmla="val 149199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2" name="Flowchart: Decision 96"/>
          <p:cNvSpPr/>
          <p:nvPr/>
        </p:nvSpPr>
        <p:spPr>
          <a:xfrm rot="16200000">
            <a:off x="3694840" y="109813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TextBox 9"/>
          <p:cNvSpPr txBox="1"/>
          <p:nvPr/>
        </p:nvSpPr>
        <p:spPr>
          <a:xfrm>
            <a:off x="2740114" y="1472518"/>
            <a:ext cx="77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taggings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78</Words>
  <Application>Microsoft Office PowerPoint</Application>
  <PresentationFormat>On-screen Show (4:3)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AddressBook – Level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lenova</cp:lastModifiedBy>
  <cp:revision>20</cp:revision>
  <dcterms:created xsi:type="dcterms:W3CDTF">2016-07-22T14:33:02Z</dcterms:created>
  <dcterms:modified xsi:type="dcterms:W3CDTF">2018-02-07T10:59:31Z</dcterms:modified>
</cp:coreProperties>
</file>