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2" r:id="rId4"/>
    <p:sldId id="257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crdownload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8E6-E554-4B75-42F2-2A0C1F2D6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283" y="296452"/>
            <a:ext cx="9207911" cy="2712219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Linux Libertine"/>
              </a:rPr>
              <a:t>Indian Premier League(</a:t>
            </a:r>
            <a:r>
              <a:rPr lang="en-IN" b="0" i="0" dirty="0" err="1">
                <a:effectLst/>
                <a:latin typeface="Linux Libertine"/>
              </a:rPr>
              <a:t>ipl</a:t>
            </a:r>
            <a:r>
              <a:rPr lang="en-IN" b="0" i="0" dirty="0">
                <a:effectLst/>
                <a:latin typeface="Linux Libertine"/>
              </a:rPr>
              <a:t>)</a:t>
            </a:r>
            <a:br>
              <a:rPr lang="en-IN" b="0" i="0" dirty="0">
                <a:effectLst/>
                <a:latin typeface="Linux Libertine"/>
              </a:rPr>
            </a:br>
            <a:r>
              <a:rPr lang="en-IN" b="0" i="0" dirty="0">
                <a:effectLst/>
                <a:latin typeface="Linux Libertine"/>
              </a:rPr>
              <a:t> </a:t>
            </a:r>
            <a:br>
              <a:rPr lang="en-IN" b="0" i="0" dirty="0">
                <a:effectLst/>
                <a:latin typeface="Linux Libertine"/>
              </a:rPr>
            </a:br>
            <a:r>
              <a:rPr lang="en-IN" b="0" i="0" dirty="0">
                <a:effectLst/>
                <a:latin typeface="Linux Libertine"/>
              </a:rPr>
              <a:t> </a:t>
            </a:r>
            <a:br>
              <a:rPr lang="en-IN" b="0" i="0" dirty="0">
                <a:effectLst/>
                <a:latin typeface="Linux Libertine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901B3-3F49-EF61-153A-923275F69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646" y="2008959"/>
            <a:ext cx="8195728" cy="44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4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B4DE-7FF6-CE41-8C14-78470729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3218"/>
            <a:ext cx="10895106" cy="2701905"/>
          </a:xfrm>
        </p:spPr>
        <p:txBody>
          <a:bodyPr>
            <a:normAutofit/>
          </a:bodyPr>
          <a:lstStyle/>
          <a:p>
            <a:r>
              <a:rPr lang="en-US" sz="8000" dirty="0"/>
              <a:t>            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14958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02C1-7E40-CF84-E566-65268FD4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Context: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D787-E0A6-CC98-2139-E03A215D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07" y="1936956"/>
            <a:ext cx="11546493" cy="4808026"/>
          </a:xfrm>
        </p:spPr>
        <p:txBody>
          <a:bodyPr>
            <a:normAutofit/>
          </a:bodyPr>
          <a:lstStyle/>
          <a:p>
            <a:r>
              <a:rPr lang="en-US" sz="3200" i="1" dirty="0"/>
              <a:t>The evolution of </a:t>
            </a:r>
            <a:r>
              <a:rPr lang="en-US" sz="3200" i="1" dirty="0" err="1"/>
              <a:t>ipl</a:t>
            </a:r>
            <a:r>
              <a:rPr lang="en-US" sz="3200" i="1" dirty="0"/>
              <a:t> </a:t>
            </a:r>
          </a:p>
          <a:p>
            <a:r>
              <a:rPr lang="en-US" sz="3200" i="1" dirty="0"/>
              <a:t>Media rights and revenue streams</a:t>
            </a:r>
          </a:p>
          <a:p>
            <a:r>
              <a:rPr lang="en-US" sz="3200" i="1" dirty="0"/>
              <a:t>Impact on team franchise and their growth</a:t>
            </a:r>
          </a:p>
          <a:p>
            <a:r>
              <a:rPr lang="en-US" sz="3200" i="1" dirty="0"/>
              <a:t>Economic benefits for players and support staff</a:t>
            </a:r>
          </a:p>
          <a:p>
            <a:r>
              <a:rPr lang="en-US" sz="3200" i="1" dirty="0"/>
              <a:t>Challenges and criticisms of the IPL Model</a:t>
            </a:r>
          </a:p>
          <a:p>
            <a:r>
              <a:rPr lang="en-US" sz="3200" i="1" dirty="0"/>
              <a:t>Social and Culture Impact on INDIAN Cricket </a:t>
            </a:r>
          </a:p>
          <a:p>
            <a:endParaRPr lang="en-US" i="1" dirty="0"/>
          </a:p>
          <a:p>
            <a:endParaRPr lang="en-US" i="1" dirty="0"/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9473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F99E-0658-9AC7-3C38-1D080A68A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5" y="1691148"/>
            <a:ext cx="12083845" cy="2576052"/>
          </a:xfrm>
        </p:spPr>
        <p:txBody>
          <a:bodyPr>
            <a:normAutofit/>
          </a:bodyPr>
          <a:lstStyle/>
          <a:p>
            <a:r>
              <a:rPr lang="en-US" sz="8000" dirty="0"/>
              <a:t>INTRODUCTION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34868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AB15-5E9A-43A3-5C92-D1776E88B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" y="778234"/>
            <a:ext cx="11867536" cy="10849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Evolution of IPL: From 2007 to Present Day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32056-479C-34B4-602A-56A6044B4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5" y="1863214"/>
            <a:ext cx="6361471" cy="4596580"/>
          </a:xfrm>
        </p:spPr>
        <p:txBody>
          <a:bodyPr/>
          <a:lstStyle/>
          <a:p>
            <a:r>
              <a:rPr lang="en-US" b="1" dirty="0"/>
              <a:t>Early Years</a:t>
            </a:r>
          </a:p>
          <a:p>
            <a:r>
              <a:rPr lang="en-US" dirty="0"/>
              <a:t>The IPL was launched in 2007, aiming to create a commercially driven T20 cricket league.</a:t>
            </a:r>
          </a:p>
          <a:p>
            <a:r>
              <a:rPr lang="en-US" b="1" dirty="0"/>
              <a:t>Rapid Growth</a:t>
            </a:r>
          </a:p>
          <a:p>
            <a:r>
              <a:rPr lang="en-US" dirty="0"/>
              <a:t>In just a few years, it became one of the most popular sporting events globally, with a huge fan base.</a:t>
            </a:r>
          </a:p>
          <a:p>
            <a:r>
              <a:rPr lang="en-US" b="1" dirty="0"/>
              <a:t>Digital Age</a:t>
            </a:r>
          </a:p>
          <a:p>
            <a:r>
              <a:rPr lang="en-US" dirty="0"/>
              <a:t>The league has embraced technology, using social media and streaming platforms to reach wider audiences.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B077B-6163-F479-4585-1274724E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700" y="2286941"/>
            <a:ext cx="5416742" cy="30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1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5646-DA18-0E87-148C-02A6FF64B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74942" cy="8932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Media Rights and Revenue Streams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E38B5-8456-A2D8-7686-B827D415B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38" y="1724077"/>
            <a:ext cx="10461523" cy="5001188"/>
          </a:xfrm>
        </p:spPr>
        <p:txBody>
          <a:bodyPr/>
          <a:lstStyle/>
          <a:p>
            <a:r>
              <a:rPr lang="en-US" sz="2400" b="1" dirty="0"/>
              <a:t>TV Broadcasting</a:t>
            </a:r>
          </a:p>
          <a:p>
            <a:r>
              <a:rPr lang="en-US" sz="2400" dirty="0"/>
              <a:t>Live broadcasts generate massive viewership and advertising revenue.</a:t>
            </a:r>
          </a:p>
          <a:p>
            <a:r>
              <a:rPr lang="en-US" sz="2400" b="1" dirty="0"/>
              <a:t>Digital Streaming</a:t>
            </a:r>
          </a:p>
          <a:p>
            <a:r>
              <a:rPr lang="en-US" sz="2400" dirty="0"/>
              <a:t>Streaming platforms like Hotstar and others have expanded the league's global reach.</a:t>
            </a:r>
          </a:p>
          <a:p>
            <a:r>
              <a:rPr lang="en-US" sz="2400" b="1" dirty="0"/>
              <a:t>Sponsorships</a:t>
            </a:r>
          </a:p>
          <a:p>
            <a:r>
              <a:rPr lang="en-US" sz="2400" dirty="0"/>
              <a:t>Partnerships with brands generate significant income for the league and individual teams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18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E1AC-F42E-009E-12B6-DC9DCFC4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2" y="296934"/>
            <a:ext cx="11929951" cy="1944821"/>
          </a:xfrm>
        </p:spPr>
        <p:txBody>
          <a:bodyPr/>
          <a:lstStyle/>
          <a:p>
            <a:r>
              <a:rPr lang="en-US" b="1" dirty="0"/>
              <a:t>Impact on Team Franchises and Their Growth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F32E-3B52-8D6C-D28A-BD7B6292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317523"/>
            <a:ext cx="4457435" cy="5319252"/>
          </a:xfrm>
        </p:spPr>
        <p:txBody>
          <a:bodyPr/>
          <a:lstStyle/>
          <a:p>
            <a:r>
              <a:rPr lang="en-US" sz="2000" b="1" dirty="0"/>
              <a:t>Mumbai Indians</a:t>
            </a:r>
          </a:p>
          <a:p>
            <a:pPr marL="0" indent="0">
              <a:buNone/>
            </a:pPr>
            <a:r>
              <a:rPr lang="en-US" sz="2000" dirty="0"/>
              <a:t>The most successful team with five IPL titles, highlighting their      consistent performance.</a:t>
            </a:r>
          </a:p>
          <a:p>
            <a:r>
              <a:rPr lang="en-US" sz="2000" b="1" dirty="0"/>
              <a:t>Chennai Super Kings</a:t>
            </a:r>
          </a:p>
          <a:p>
            <a:pPr marL="0" indent="0">
              <a:buNone/>
            </a:pPr>
            <a:r>
              <a:rPr lang="en-US" sz="2000" dirty="0"/>
              <a:t>Known for their loyal fan base and strong performance, consistently ranking among the top teams.</a:t>
            </a:r>
          </a:p>
          <a:p>
            <a:r>
              <a:rPr lang="en-US" sz="2000" b="1" dirty="0"/>
              <a:t>Kolkata Knight Riders</a:t>
            </a:r>
          </a:p>
          <a:p>
            <a:pPr marL="0" indent="0">
              <a:buNone/>
            </a:pPr>
            <a:r>
              <a:rPr lang="en-US" sz="2000" dirty="0"/>
              <a:t>A team with a significant fan following and a history of success, showcasing their strong brand identity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35CF9-42D9-4BDD-A371-53BEF3685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16" y="1317523"/>
            <a:ext cx="2586497" cy="1533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4B2EE-74F0-4B53-AE2C-09FACA726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16" y="3014285"/>
            <a:ext cx="2586497" cy="1640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D499BC-951A-A771-3246-3060963FF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16" y="4818550"/>
            <a:ext cx="2586497" cy="181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7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1F13-51DE-8E66-DF66-20AA3DA4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365760"/>
            <a:ext cx="11733307" cy="13352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Economic Benefits for Players and Support Staff</a:t>
            </a:r>
            <a:br>
              <a:rPr lang="en-US" b="1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1C3F-48E5-5848-FE23-8A57B1EDA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41" y="983226"/>
            <a:ext cx="4732740" cy="5614220"/>
          </a:xfrm>
        </p:spPr>
        <p:txBody>
          <a:bodyPr/>
          <a:lstStyle/>
          <a:p>
            <a:r>
              <a:rPr lang="en-US" sz="2000" b="1" dirty="0"/>
              <a:t>Player Salaries</a:t>
            </a:r>
          </a:p>
          <a:p>
            <a:pPr marL="0" indent="0">
              <a:buNone/>
            </a:pPr>
            <a:r>
              <a:rPr lang="en-US" sz="2000" dirty="0"/>
              <a:t>IPL contracts offer lucrative salaries for top players, providing a stable income and recognition.</a:t>
            </a:r>
          </a:p>
          <a:p>
            <a:r>
              <a:rPr lang="en-US" sz="2000" b="1" dirty="0"/>
              <a:t>Support Staff</a:t>
            </a:r>
          </a:p>
          <a:p>
            <a:pPr marL="0" indent="0">
              <a:buNone/>
            </a:pPr>
            <a:r>
              <a:rPr lang="en-US" sz="2000" dirty="0"/>
              <a:t>Coaches, trainers, and other staff also benefit from the league's growth and investment.</a:t>
            </a:r>
          </a:p>
          <a:p>
            <a:r>
              <a:rPr lang="en-US" sz="2000" b="1" dirty="0"/>
              <a:t>Auction System</a:t>
            </a:r>
          </a:p>
          <a:p>
            <a:pPr marL="0" indent="0">
              <a:buNone/>
            </a:pPr>
            <a:r>
              <a:rPr lang="en-US" sz="2000" dirty="0"/>
              <a:t>The annual player auction system ensures competition and fair compensation for players.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A4DEF-D31D-BFD1-DB1A-9D9C1480D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11" y="1948247"/>
            <a:ext cx="6549648" cy="368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5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AA54-CC63-3814-898D-EB78EF48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7564" cy="951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Challenges and Criticisms of the IPL Model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798A-2AD2-467C-A7D9-BD6A6406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" y="1317523"/>
            <a:ext cx="11434916" cy="5518846"/>
          </a:xfrm>
        </p:spPr>
        <p:txBody>
          <a:bodyPr/>
          <a:lstStyle/>
          <a:p>
            <a:r>
              <a:rPr lang="en-US" sz="2400" b="1" dirty="0"/>
              <a:t>Player Workload</a:t>
            </a:r>
          </a:p>
          <a:p>
            <a:pPr marL="0" indent="0">
              <a:buNone/>
            </a:pPr>
            <a:r>
              <a:rPr lang="en-US" sz="2400" dirty="0"/>
              <a:t>The IPL's intense schedule can put a strain on players, potentially leading to burnout.</a:t>
            </a:r>
          </a:p>
          <a:p>
            <a:r>
              <a:rPr lang="en-US" sz="2400" b="1" dirty="0"/>
              <a:t>Tournament Length</a:t>
            </a:r>
          </a:p>
          <a:p>
            <a:pPr marL="0" indent="0">
              <a:buNone/>
            </a:pPr>
            <a:r>
              <a:rPr lang="en-US" sz="2400" dirty="0"/>
              <a:t>The two-month duration of the tournament can impact international cricket schedules and player availability.</a:t>
            </a:r>
          </a:p>
          <a:p>
            <a:r>
              <a:rPr lang="en-US" sz="2400" b="1" dirty="0"/>
              <a:t>Financial Imbalance</a:t>
            </a:r>
          </a:p>
          <a:p>
            <a:pPr marL="0" indent="0">
              <a:buNone/>
            </a:pPr>
            <a:r>
              <a:rPr lang="en-US" sz="2400" dirty="0"/>
              <a:t>The IPL's popularity has led to a significant financial imbalance between teams, creating a competitive disparity.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42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C40-F875-8E92-BAA5-3E55B1B22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5" y="68826"/>
            <a:ext cx="10795819" cy="15829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Social and Cultural Impact on Indian Cricket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4D65C-DB09-0C2C-1183-EAE4CB358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85" y="1278194"/>
            <a:ext cx="4650657" cy="5358580"/>
          </a:xfrm>
        </p:spPr>
        <p:txBody>
          <a:bodyPr/>
          <a:lstStyle/>
          <a:p>
            <a:r>
              <a:rPr lang="en-US" b="1" dirty="0"/>
              <a:t>Fan Culture</a:t>
            </a:r>
          </a:p>
          <a:p>
            <a:r>
              <a:rPr lang="en-US" dirty="0"/>
              <a:t>The IPL has fostered a vibrant fan culture, uniting people across regions and social classes.</a:t>
            </a:r>
          </a:p>
          <a:p>
            <a:r>
              <a:rPr lang="en-US" b="1" dirty="0"/>
              <a:t>National Pride</a:t>
            </a:r>
          </a:p>
          <a:p>
            <a:r>
              <a:rPr lang="en-US" dirty="0"/>
              <a:t>The IPL's success reflects India's growing influence in the world of cricket.</a:t>
            </a:r>
          </a:p>
          <a:p>
            <a:r>
              <a:rPr lang="en-US" b="1" dirty="0"/>
              <a:t>Talent Development</a:t>
            </a:r>
          </a:p>
          <a:p>
            <a:r>
              <a:rPr lang="en-US" dirty="0"/>
              <a:t>The league provides opportunities for young Indian players to gain valuable experience and exposure.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3BD6D-3B07-9EE7-03A7-BFDDAD727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64" y="1651820"/>
            <a:ext cx="7231351" cy="40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8027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Dappled</Template>
  <TotalTime>56</TotalTime>
  <Words>422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Linux Libertine</vt:lpstr>
      <vt:lpstr>Sabon Next LT</vt:lpstr>
      <vt:lpstr>DappledVTI</vt:lpstr>
      <vt:lpstr>Indian Premier League(ipl)     </vt:lpstr>
      <vt:lpstr>Context:</vt:lpstr>
      <vt:lpstr>INTRODUCTION</vt:lpstr>
      <vt:lpstr>The Evolution of IPL: From 2007 to Present Day </vt:lpstr>
      <vt:lpstr>Media Rights and Revenue Streams </vt:lpstr>
      <vt:lpstr>Impact on Team Franchises and Their Growth </vt:lpstr>
      <vt:lpstr>Economic Benefits for Players and Support Staff  </vt:lpstr>
      <vt:lpstr>Challenges and Criticisms of the IPL Model </vt:lpstr>
      <vt:lpstr>Social and Cultural Impact on Indian Cricket </vt:lpstr>
      <vt:lpstr>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Vidya Sagar</dc:creator>
  <cp:lastModifiedBy>Vidya Sagar</cp:lastModifiedBy>
  <cp:revision>1</cp:revision>
  <dcterms:created xsi:type="dcterms:W3CDTF">2025-02-24T05:07:58Z</dcterms:created>
  <dcterms:modified xsi:type="dcterms:W3CDTF">2025-02-24T06:04:56Z</dcterms:modified>
</cp:coreProperties>
</file>