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1045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6476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14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3926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M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0802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79102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9085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1610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252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7F8CB0-5AE7-A840-9E29-426D7EA87254}" type="datetimeFigureOut">
              <a:rPr lang="en-AM" smtClean="0"/>
              <a:t>13.12.21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M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639FA68-9377-F949-B92F-F365DCFF9F7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327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2062-85DE-F642-B141-76EED01A0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M" dirty="0"/>
              <a:t>MY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D4369-4E49-7F4C-9480-DD539BA11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M" dirty="0"/>
              <a:t>The Best Platform to Filter Data</a:t>
            </a:r>
          </a:p>
        </p:txBody>
      </p:sp>
    </p:spTree>
    <p:extLst>
      <p:ext uri="{BB962C8B-B14F-4D97-AF65-F5344CB8AC3E}">
        <p14:creationId xmlns:p14="http://schemas.microsoft.com/office/powerpoint/2010/main" val="14122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01F9-3297-BF45-9763-21470FAD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M" dirty="0"/>
              <a:t>Wh</a:t>
            </a:r>
            <a:r>
              <a:rPr lang="en-US" dirty="0"/>
              <a:t>at “my cars” actually does</a:t>
            </a:r>
            <a:endParaRPr lang="en-A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3679-B649-A943-8AF3-465D308F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M" dirty="0"/>
              <a:t>“MY Cars” Filters out the Cars User wants to have from all cars that are for sell in Armenia</a:t>
            </a:r>
          </a:p>
          <a:p>
            <a:r>
              <a:rPr lang="en-AM" dirty="0"/>
              <a:t>It Uses Imputs to create smaller databases</a:t>
            </a:r>
          </a:p>
          <a:p>
            <a:r>
              <a:rPr lang="en-AM" dirty="0"/>
              <a:t>Once the database is created all other filters work on that database</a:t>
            </a:r>
          </a:p>
          <a:p>
            <a:r>
              <a:rPr lang="en-AM" dirty="0"/>
              <a:t>When there are no more filters user wants to import, it either prints or exports the final data!</a:t>
            </a:r>
          </a:p>
        </p:txBody>
      </p:sp>
    </p:spTree>
    <p:extLst>
      <p:ext uri="{BB962C8B-B14F-4D97-AF65-F5344CB8AC3E}">
        <p14:creationId xmlns:p14="http://schemas.microsoft.com/office/powerpoint/2010/main" val="294486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B0C8-394D-6841-8510-97053F27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M" sz="4000"/>
              <a:t>If the filter is numeric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BA94FE-C7A9-6F41-A6C1-DADBB4CDE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484632"/>
            <a:ext cx="5112461" cy="2083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000C-DEA1-7A40-A34C-2470AB1E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AM" sz="1800"/>
              <a:t>It asks for two values the minimum and t</a:t>
            </a:r>
            <a:r>
              <a:rPr lang="en-US" sz="1800"/>
              <a:t>he</a:t>
            </a:r>
            <a:r>
              <a:rPr lang="en-AM" sz="1800"/>
              <a:t> maximum</a:t>
            </a:r>
          </a:p>
          <a:p>
            <a:r>
              <a:rPr lang="en-AM" sz="1800"/>
              <a:t>Afterwards, it creates datas for every value from t</a:t>
            </a:r>
            <a:r>
              <a:rPr lang="en-US" sz="1800"/>
              <a:t>he</a:t>
            </a:r>
            <a:r>
              <a:rPr lang="en-AM" sz="1800"/>
              <a:t> minimum to the maximum</a:t>
            </a:r>
          </a:p>
          <a:p>
            <a:r>
              <a:rPr lang="en-AM" sz="1800"/>
              <a:t>To create a final data it simply combines all those dataframes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1CAA424-8D84-7D41-A928-0AE2CB1D6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61" y="4781881"/>
            <a:ext cx="4457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F4EAE-DEFF-104A-9F74-41D6182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M" sz="3200"/>
              <a:t>If the filter is a “word”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8717-88A4-1549-9BA0-47ED983C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AM" sz="1600"/>
              <a:t>The code filters out the rows of the specified column which contain the t</a:t>
            </a:r>
            <a:r>
              <a:rPr lang="en-US" sz="1600"/>
              <a:t>he</a:t>
            </a:r>
            <a:r>
              <a:rPr lang="en-AM" sz="1600"/>
              <a:t> inserted word!</a:t>
            </a:r>
          </a:p>
          <a:p>
            <a:r>
              <a:rPr lang="en-AM" sz="1600"/>
              <a:t>After it creates a new data with those values</a:t>
            </a:r>
          </a:p>
          <a:p>
            <a:r>
              <a:rPr lang="en-AM" sz="1600"/>
              <a:t>All ot</a:t>
            </a:r>
            <a:r>
              <a:rPr lang="en-US" sz="1600"/>
              <a:t>he</a:t>
            </a:r>
            <a:r>
              <a:rPr lang="en-AM" sz="1600"/>
              <a:t>r filterations are going to be on the new-created database.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F190AF75-EB0B-8640-864F-5D68DD7EA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5" y="2291587"/>
            <a:ext cx="7037898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3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20DC-A541-6E48-BB9B-856C93D6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M" dirty="0"/>
              <a:t>That’s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584C-0FC8-AD42-B640-C938EF40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04418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{7454D44D-8AE2-5A42-9379-CB10A37B8EB5}tf10001070</Template>
  <TotalTime>141</TotalTime>
  <Words>169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MY Cars</vt:lpstr>
      <vt:lpstr>What “my cars” actually does</vt:lpstr>
      <vt:lpstr>If the filter is numeric</vt:lpstr>
      <vt:lpstr>If the filter is a “word”</vt:lpstr>
      <vt:lpstr>That’s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Cars</dc:title>
  <dc:creator>Yeghishe Mikayelyan</dc:creator>
  <cp:lastModifiedBy>Yeghishe Mikayelyan</cp:lastModifiedBy>
  <cp:revision>1</cp:revision>
  <dcterms:created xsi:type="dcterms:W3CDTF">2021-12-13T09:05:23Z</dcterms:created>
  <dcterms:modified xsi:type="dcterms:W3CDTF">2021-12-13T11:26:35Z</dcterms:modified>
</cp:coreProperties>
</file>