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723" r:id="rId2"/>
    <p:sldId id="544" r:id="rId3"/>
    <p:sldId id="644" r:id="rId4"/>
    <p:sldId id="730" r:id="rId5"/>
    <p:sldId id="646" r:id="rId6"/>
    <p:sldId id="709" r:id="rId7"/>
    <p:sldId id="674" r:id="rId8"/>
    <p:sldId id="675" r:id="rId9"/>
    <p:sldId id="647" r:id="rId10"/>
    <p:sldId id="584" r:id="rId11"/>
    <p:sldId id="736" r:id="rId12"/>
    <p:sldId id="737" r:id="rId13"/>
    <p:sldId id="295" r:id="rId14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1pPr>
    <a:lvl2pPr marL="457200" lvl="1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2pPr>
    <a:lvl3pPr marL="914400" lvl="2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3pPr>
    <a:lvl4pPr marL="1371600" lvl="3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4pPr>
    <a:lvl5pPr marL="1828800" lvl="4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5pPr>
    <a:lvl6pPr marL="2286000" lvl="5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6pPr>
    <a:lvl7pPr marL="2743200" lvl="6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7pPr>
    <a:lvl8pPr marL="3200400" lvl="7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8pPr>
    <a:lvl9pPr marL="3657600" lvl="8" algn="l" defTabSz="914400">
      <a:defRPr sz="1800" kern="1200">
        <a:solidFill>
          <a:schemeClr val="tx1"/>
        </a:solidFill>
        <a:latin typeface="Times New Roman" panose="02020603050405020304"/>
        <a:ea typeface="微软雅黑" panose="020B0503020204020204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90DC4139-0BDF-48D6-BDE9-553A30A57BC2}">
          <p14:sldIdLst>
            <p14:sldId id="723"/>
            <p14:sldId id="544"/>
            <p14:sldId id="644"/>
            <p14:sldId id="730"/>
            <p14:sldId id="646"/>
            <p14:sldId id="709"/>
            <p14:sldId id="674"/>
            <p14:sldId id="675"/>
            <p14:sldId id="647"/>
            <p14:sldId id="584"/>
            <p14:sldId id="736"/>
            <p14:sldId id="737"/>
            <p14:sldId id="295"/>
          </p14:sldIdLst>
        </p14:section>
        <p14:section name="默认节" id="{00AD5E37-6FB7-4061-8989-3BBAE50E70C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82225" autoAdjust="0"/>
  </p:normalViewPr>
  <p:slideViewPr>
    <p:cSldViewPr snapToGrid="0">
      <p:cViewPr varScale="1">
        <p:scale>
          <a:sx n="93" d="100"/>
          <a:sy n="93" d="100"/>
        </p:scale>
        <p:origin x="1212" y="90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6B6FC-1ADF-40E8-87EA-DE4FCC79564F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03514-FDC0-44D6-B946-07E371C31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53375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3E9FB-0222-4EAB-8AC5-1D9A22F1D9D7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133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5593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7799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638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841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205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257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04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94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384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A53E9FB-0222-4EAB-8AC5-1D9A22F1D9D7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137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A4E0EF-0CC3-4BDE-9B8A-91ECEE27BF75}" type="datetime1">
              <a:rPr lang="zh-CN" altLang="en-US" smtClean="0"/>
              <a:t>2021/12/5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422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>
            <a:lvl1pPr lvl="0">
              <a:defRPr sz="4000" b="1" baseline="0">
                <a:solidFill>
                  <a:srgbClr val="543795"/>
                </a:solidFill>
                <a:latin typeface="Gill Sans MT"/>
                <a:ea typeface="微软雅黑" panose="020B050302020402020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197212"/>
            <a:ext cx="10515600" cy="4963126"/>
          </a:xfrm>
        </p:spPr>
        <p:txBody>
          <a:bodyPr>
            <a:normAutofit/>
          </a:bodyPr>
          <a:lstStyle>
            <a:lvl1pPr lvl="0">
              <a:defRPr sz="3200" b="1" baseline="0">
                <a:latin typeface="Gill Sans MT"/>
              </a:defRPr>
            </a:lvl1pPr>
            <a:lvl2pPr lvl="1">
              <a:defRPr sz="2800" b="1" baseline="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lvl="2">
              <a:defRPr sz="2400" b="1" baseline="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lvl="3">
              <a:defRPr sz="2000" b="1" baseline="0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lvl="4">
              <a:defRPr sz="2000" b="1" baseline="0"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</a:gradFill>
          <a:ln>
            <a:noFill/>
          </a:ln>
        </p:spPr>
        <p:txBody>
          <a:bodyPr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USTC-Reading-Group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3049F-5E81-45DF-B1CB-B2436DB905FF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USTC-Reading-Group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FD29-422F-4C06-A400-AB8263BE8C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/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/>
          <a:ea typeface="华康俪金黑W8(P)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1pPr>
      <a:lvl2pPr marL="457200" lvl="1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2pPr>
      <a:lvl3pPr marL="914400" lvl="2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3pPr>
      <a:lvl4pPr marL="1371600" lvl="3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4pPr>
      <a:lvl5pPr marL="1828800" lvl="4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5pPr>
      <a:lvl6pPr marL="2286000" lvl="5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6pPr>
      <a:lvl7pPr marL="2743200" lvl="6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7pPr>
      <a:lvl8pPr marL="3200400" lvl="7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8pPr>
      <a:lvl9pPr marL="3657600" lvl="8" algn="l" defTabSz="914400">
        <a:defRPr sz="1800" kern="1200">
          <a:solidFill>
            <a:schemeClr val="tx1"/>
          </a:solidFill>
          <a:latin typeface="Times New Roman" panose="02020603050405020304"/>
          <a:ea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FD03BBB6-5A3F-4D5D-BAC9-859B90CD4D2F}"/>
              </a:ext>
            </a:extLst>
          </p:cNvPr>
          <p:cNvSpPr txBox="1"/>
          <p:nvPr/>
        </p:nvSpPr>
        <p:spPr>
          <a:xfrm>
            <a:off x="1263409" y="1507063"/>
            <a:ext cx="966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36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20323D-276E-4C70-ACA4-1C58310142D4}"/>
              </a:ext>
            </a:extLst>
          </p:cNvPr>
          <p:cNvSpPr txBox="1"/>
          <p:nvPr/>
        </p:nvSpPr>
        <p:spPr>
          <a:xfrm>
            <a:off x="563526" y="265814"/>
            <a:ext cx="7017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7030A0"/>
                </a:solidFill>
                <a:latin typeface="Sitka Display" panose="02000505000000020004" pitchFamily="2" charset="0"/>
              </a:rPr>
              <a:t>Reading Group</a:t>
            </a:r>
            <a:endParaRPr lang="zh-CN" altLang="en-US" sz="4000" dirty="0">
              <a:solidFill>
                <a:srgbClr val="7030A0"/>
              </a:solidFill>
              <a:latin typeface="Sitka Display" panose="02000505000000020004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28D6C2-89AD-4A86-940D-B713BA119C8D}"/>
              </a:ext>
            </a:extLst>
          </p:cNvPr>
          <p:cNvSpPr txBox="1"/>
          <p:nvPr/>
        </p:nvSpPr>
        <p:spPr>
          <a:xfrm>
            <a:off x="2862852" y="496282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altLang="zh-CN" sz="2400" b="1" i="1" dirty="0">
                <a:latin typeface="Gill Sans MT" panose="020B0502020104020203" pitchFamily="34" charset="0"/>
                <a:ea typeface="华文新魏" panose="02010800040101010101" pitchFamily="2" charset="-122"/>
              </a:rPr>
              <a:t>Presenter: </a:t>
            </a:r>
            <a:r>
              <a:rPr lang="en-US" altLang="zh-CN" sz="2400" b="1" dirty="0" err="1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Tianyang</a:t>
            </a:r>
            <a:r>
              <a:rPr lang="en-US" altLang="zh-CN" sz="2400" b="1" dirty="0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0070C0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Niu</a:t>
            </a:r>
            <a:endParaRPr lang="en-US" altLang="zh-CN" sz="2400" b="1" dirty="0">
              <a:solidFill>
                <a:srgbClr val="0070C0"/>
              </a:solidFill>
              <a:latin typeface="Gill Sans MT" panose="020B0502020104020203" pitchFamily="34" charset="0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03DA31-45AF-4B6B-A8E9-4A8F8419176B}"/>
              </a:ext>
            </a:extLst>
          </p:cNvPr>
          <p:cNvSpPr txBox="1"/>
          <p:nvPr/>
        </p:nvSpPr>
        <p:spPr>
          <a:xfrm>
            <a:off x="1645214" y="4549245"/>
            <a:ext cx="853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2400" dirty="0">
                <a:latin typeface="Gill Sans MT" panose="020B0502020104020203" pitchFamily="34" charset="0"/>
                <a:ea typeface="华文新魏" panose="02010800040101010101" pitchFamily="2" charset="-122"/>
              </a:rPr>
              <a:t>2021/10/11</a:t>
            </a:r>
            <a:endParaRPr lang="en-US" altLang="zh-CN" sz="2400" dirty="0">
              <a:latin typeface="Gill Sans MT" panose="020B0502020104020203" pitchFamily="34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32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4F63E-DD3B-4D4E-AF75-CA9BFBE1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C9DA9-AF2B-4EF1-A55B-ABEA757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C73EE-F32E-4EAE-B095-7C7EE48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E82EB0-D3EB-4A37-BDAD-12CCD4D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A5A4CB-87AC-4484-8E9D-E63BFB326076}"/>
              </a:ext>
            </a:extLst>
          </p:cNvPr>
          <p:cNvSpPr txBox="1"/>
          <p:nvPr/>
        </p:nvSpPr>
        <p:spPr>
          <a:xfrm>
            <a:off x="838200" y="1269168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Amazon EC2 C5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Ubuntu 20.04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Linux kernel 5.4.41</a:t>
            </a:r>
          </a:p>
        </p:txBody>
      </p:sp>
    </p:spTree>
    <p:extLst>
      <p:ext uri="{BB962C8B-B14F-4D97-AF65-F5344CB8AC3E}">
        <p14:creationId xmlns:p14="http://schemas.microsoft.com/office/powerpoint/2010/main" val="1983741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00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B321DC6-24C7-4DCE-A0AF-ECD2AE00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Conclution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4" name="内容占位符 2">
            <a:extLst>
              <a:ext uri="{FF2B5EF4-FFF2-40B4-BE49-F238E27FC236}">
                <a16:creationId xmlns:a16="http://schemas.microsoft.com/office/drawing/2014/main" id="{BE4C9E95-7102-4225-88A8-94A83B5D3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212"/>
            <a:ext cx="10515600" cy="496312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315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F945EC-6519-4CD9-80AE-E5F413FB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B4AAED-3402-4286-8B10-BBCE5AED3B83}"/>
              </a:ext>
            </a:extLst>
          </p:cNvPr>
          <p:cNvSpPr txBox="1"/>
          <p:nvPr/>
        </p:nvSpPr>
        <p:spPr>
          <a:xfrm>
            <a:off x="3655909" y="2921168"/>
            <a:ext cx="48801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THANK YOU</a:t>
            </a:r>
            <a:endParaRPr lang="zh-CN" altLang="en-US" sz="6000" b="1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24CAD8-5E1F-4C31-A983-0F408FFC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4477-318F-4FCC-B5CE-A80566BBEA09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9ED5ED-2626-4AC6-92BB-01218E10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18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9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11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A384F-CD13-45A6-8084-F33507F9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338ED-3F03-4704-AB5F-1BF16DA3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CFFAF-B138-4E7F-B230-B523037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F297D-C350-4A24-BC74-EDE2B5F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AFFFF1-D82F-4211-AE60-86B577E0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209"/>
            <a:ext cx="11073223" cy="3089434"/>
          </a:xfrm>
        </p:spPr>
        <p:txBody>
          <a:bodyPr>
            <a:normAutofit/>
          </a:bodyPr>
          <a:lstStyle/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9765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12"/>
            <a:ext cx="11073223" cy="4963126"/>
          </a:xfrm>
        </p:spPr>
        <p:txBody>
          <a:bodyPr/>
          <a:lstStyle/>
          <a:p>
            <a:r>
              <a:rPr lang="en-US" altLang="zh-CN" sz="2800" dirty="0"/>
              <a:t>1 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64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1162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784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1D01-2431-4F17-AB6B-E747168F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D5D2F-FB98-4599-9C4F-D12D726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D39B7-029E-4319-8DD3-BF4472FC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EA0-AC91-465D-8F90-FBA394D73BF0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A2FE-68F0-4751-AD72-C6A6BD8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USTC-Reading-Group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39AC-58AB-4D6A-A3FB-65416545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002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085B-82F5-DA48-9B5B-9AEB50D7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688515"/>
          </a:xfrm>
        </p:spPr>
        <p:txBody>
          <a:bodyPr>
            <a:normAutofit/>
          </a:bodyPr>
          <a:lstStyle/>
          <a:p>
            <a:r>
              <a:rPr lang="en-US" altLang="zh-CN" dirty="0"/>
              <a:t>Outline</a:t>
            </a:r>
            <a:endParaRPr lang="en-CN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1CB258-D57F-094F-AC17-FF41E3B22ED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1808290"/>
            <a:ext cx="762000" cy="665162"/>
            <a:chOff x="1110" y="2656"/>
            <a:chExt cx="1549" cy="135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22453FB6-685E-F344-B333-E6B3BF3C23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DA8423-2378-A646-8E4C-1BDF33C6CB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8064B3AA-949F-6241-B235-43E6282908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Line 11">
            <a:extLst>
              <a:ext uri="{FF2B5EF4-FFF2-40B4-BE49-F238E27FC236}">
                <a16:creationId xmlns:a16="http://schemas.microsoft.com/office/drawing/2014/main" id="{AA57EFEA-C4D4-4047-96E8-C82BC5DD2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24178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D78A1E2-071B-EE46-8A16-8F4B411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1884490"/>
            <a:ext cx="19050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1041842B-EACB-FB4C-BBE8-9AEF2239DB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19067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6FE4313A-ADBF-354C-B8E1-499B9FA3A349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2722690"/>
            <a:ext cx="762000" cy="665162"/>
            <a:chOff x="3174" y="2656"/>
            <a:chExt cx="1549" cy="1351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9448FA97-6768-AC48-9E4B-74F21B4702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0C2AB8FB-ABE8-3646-9D0E-12B966FE1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11CEA87-C5F3-2C46-A7CB-48481D4960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" name="Line 14">
            <a:extLst>
              <a:ext uri="{FF2B5EF4-FFF2-40B4-BE49-F238E27FC236}">
                <a16:creationId xmlns:a16="http://schemas.microsoft.com/office/drawing/2014/main" id="{D17DA239-B395-604A-B674-84CE1E41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3332290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0B1E965C-9203-614E-B230-3AB1C9B4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2798890"/>
            <a:ext cx="17395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5AECE352-4AEE-AE40-8030-C0261E400C6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2821115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31CE9C3D-7397-E847-B3AA-62DA5D925F14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3614865"/>
            <a:ext cx="762001" cy="665162"/>
            <a:chOff x="1110" y="2656"/>
            <a:chExt cx="1549" cy="1351"/>
          </a:xfrm>
        </p:grpSpPr>
        <p:sp>
          <p:nvSpPr>
            <p:cNvPr id="21" name="AutoShape 18">
              <a:extLst>
                <a:ext uri="{FF2B5EF4-FFF2-40B4-BE49-F238E27FC236}">
                  <a16:creationId xmlns:a16="http://schemas.microsoft.com/office/drawing/2014/main" id="{04EF499B-5311-904B-A25E-44BEEEA7EE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F427C7A2-1B48-7847-9163-3717F0F24B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8FD76F14-1F64-0042-9B85-608BCD32C1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Line 25">
            <a:extLst>
              <a:ext uri="{FF2B5EF4-FFF2-40B4-BE49-F238E27FC236}">
                <a16:creationId xmlns:a16="http://schemas.microsoft.com/office/drawing/2014/main" id="{22D2A4A0-4FF7-134D-8959-53175B16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42244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74626734-4459-D84A-A704-3DE5903D9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3691065"/>
            <a:ext cx="3897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Design &amp; Implementation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32A00673-759D-B144-AB26-5E487FBD23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37132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7" name="Group 21">
            <a:extLst>
              <a:ext uri="{FF2B5EF4-FFF2-40B4-BE49-F238E27FC236}">
                <a16:creationId xmlns:a16="http://schemas.microsoft.com/office/drawing/2014/main" id="{AC12AB32-0D0B-D345-90B5-F5B21332CBA3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4529265"/>
            <a:ext cx="762000" cy="665162"/>
            <a:chOff x="3174" y="2656"/>
            <a:chExt cx="1549" cy="1351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457B5392-3ED2-2B4C-B162-454614A9A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AutoShape 23">
              <a:extLst>
                <a:ext uri="{FF2B5EF4-FFF2-40B4-BE49-F238E27FC236}">
                  <a16:creationId xmlns:a16="http://schemas.microsoft.com/office/drawing/2014/main" id="{3B340ABD-3DAB-BF49-AEB0-17A9A4EDB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AutoShape 24">
              <a:extLst>
                <a:ext uri="{FF2B5EF4-FFF2-40B4-BE49-F238E27FC236}">
                  <a16:creationId xmlns:a16="http://schemas.microsoft.com/office/drawing/2014/main" id="{C794E69F-D5DC-F446-86D0-86A31B26DD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Line 28">
            <a:extLst>
              <a:ext uri="{FF2B5EF4-FFF2-40B4-BE49-F238E27FC236}">
                <a16:creationId xmlns:a16="http://schemas.microsoft.com/office/drawing/2014/main" id="{8344E2C2-B780-C246-AC8A-362BE71E9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5138865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D19C3F29-CFEF-8142-882A-A33C4A7D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4605465"/>
            <a:ext cx="1697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Evaluation</a:t>
            </a: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D93FB346-69DB-D249-B202-DCB3FEF0B6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4627690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340476F6-0B33-4C79-8FAB-5BF0380D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531" y="6054699"/>
            <a:ext cx="813816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Gill Sans MT" panose="020B0502020104020203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47B801A-F29B-4199-9576-79A32C0F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011" y="5521299"/>
            <a:ext cx="17780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0C3910D7-5E30-49AC-9B20-8A2AA19FAA2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8194" y="5408614"/>
            <a:ext cx="354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2BD901C1-565F-4A32-AE0A-2AE5324DAB48}"/>
              </a:ext>
            </a:extLst>
          </p:cNvPr>
          <p:cNvGrpSpPr>
            <a:grpSpLocks/>
          </p:cNvGrpSpPr>
          <p:nvPr/>
        </p:nvGrpSpPr>
        <p:grpSpPr bwMode="auto">
          <a:xfrm>
            <a:off x="1152931" y="5418238"/>
            <a:ext cx="762001" cy="665162"/>
            <a:chOff x="1110" y="2656"/>
            <a:chExt cx="1549" cy="1351"/>
          </a:xfrm>
        </p:grpSpPr>
        <p:sp>
          <p:nvSpPr>
            <p:cNvPr id="38" name="AutoShape 18">
              <a:extLst>
                <a:ext uri="{FF2B5EF4-FFF2-40B4-BE49-F238E27FC236}">
                  <a16:creationId xmlns:a16="http://schemas.microsoft.com/office/drawing/2014/main" id="{B8D17286-1096-44D4-9CCB-1AC43E3DF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AutoShape 19">
              <a:extLst>
                <a:ext uri="{FF2B5EF4-FFF2-40B4-BE49-F238E27FC236}">
                  <a16:creationId xmlns:a16="http://schemas.microsoft.com/office/drawing/2014/main" id="{A14DBBBD-44A3-43B2-BCD1-C8CB1A8EC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AutoShape 20">
              <a:extLst>
                <a:ext uri="{FF2B5EF4-FFF2-40B4-BE49-F238E27FC236}">
                  <a16:creationId xmlns:a16="http://schemas.microsoft.com/office/drawing/2014/main" id="{33896D3A-AD0D-44FE-B194-433DE47C34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D32FB4ED-6443-4725-A166-3577859F32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908" y="5516663"/>
            <a:ext cx="354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E9C2A-24AE-4EB6-B10A-A818C17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055-B1D5-4ECE-BFA1-450C1569B936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7387CAA3-F169-4BAC-88CC-055B78F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USTC-Reading-Group</a:t>
            </a:r>
            <a:endParaRPr lang="zh-CN" altLang="en-US" dirty="0"/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CAFF4603-28E5-45E4-A85F-6C6B51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FD29-422F-4C06-A400-AB8263BE8C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62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12584</TotalTime>
  <Words>159</Words>
  <Application>Microsoft Office PowerPoint</Application>
  <PresentationFormat>宽屏</PresentationFormat>
  <Paragraphs>144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微软雅黑</vt:lpstr>
      <vt:lpstr>Arial</vt:lpstr>
      <vt:lpstr>Gill Sans MT</vt:lpstr>
      <vt:lpstr>Sitka Display</vt:lpstr>
      <vt:lpstr>Times New Roman</vt:lpstr>
      <vt:lpstr>Office 主题​​</vt:lpstr>
      <vt:lpstr>PowerPoint 演示文稿</vt:lpstr>
      <vt:lpstr>Outline</vt:lpstr>
      <vt:lpstr>Outline</vt:lpstr>
      <vt:lpstr>Background</vt:lpstr>
      <vt:lpstr>Outline</vt:lpstr>
      <vt:lpstr>Motivation</vt:lpstr>
      <vt:lpstr>Outline</vt:lpstr>
      <vt:lpstr>Design</vt:lpstr>
      <vt:lpstr>Outline</vt:lpstr>
      <vt:lpstr>Evaluation</vt:lpstr>
      <vt:lpstr>Outline</vt:lpstr>
      <vt:lpstr>Conclution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20200918报告</dc:title>
  <dc:creator>周泉</dc:creator>
  <cp:lastModifiedBy>office</cp:lastModifiedBy>
  <cp:revision>763</cp:revision>
  <dcterms:created xsi:type="dcterms:W3CDTF">2020-09-17T23:09:22Z</dcterms:created>
  <dcterms:modified xsi:type="dcterms:W3CDTF">2021-12-05T11:11:33Z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