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723" r:id="rId2"/>
    <p:sldId id="709" r:id="rId3"/>
    <p:sldId id="675" r:id="rId4"/>
    <p:sldId id="742" r:id="rId5"/>
    <p:sldId id="737" r:id="rId6"/>
    <p:sldId id="738" r:id="rId7"/>
    <p:sldId id="739" r:id="rId8"/>
    <p:sldId id="740" r:id="rId9"/>
    <p:sldId id="741" r:id="rId10"/>
    <p:sldId id="295" r:id="rId11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1pPr>
    <a:lvl2pPr marL="457200" lvl="1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2pPr>
    <a:lvl3pPr marL="914400" lvl="2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3pPr>
    <a:lvl4pPr marL="1371600" lvl="3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4pPr>
    <a:lvl5pPr marL="1828800" lvl="4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5pPr>
    <a:lvl6pPr marL="2286000" lvl="5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6pPr>
    <a:lvl7pPr marL="2743200" lvl="6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7pPr>
    <a:lvl8pPr marL="3200400" lvl="7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8pPr>
    <a:lvl9pPr marL="3657600" lvl="8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90DC4139-0BDF-48D6-BDE9-553A30A57BC2}">
          <p14:sldIdLst>
            <p14:sldId id="723"/>
            <p14:sldId id="709"/>
            <p14:sldId id="675"/>
            <p14:sldId id="742"/>
            <p14:sldId id="737"/>
            <p14:sldId id="738"/>
            <p14:sldId id="739"/>
            <p14:sldId id="740"/>
            <p14:sldId id="741"/>
            <p14:sldId id="295"/>
          </p14:sldIdLst>
        </p14:section>
        <p14:section name="默认节" id="{00AD5E37-6FB7-4061-8989-3BBAE50E70C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2225" autoAdjust="0"/>
  </p:normalViewPr>
  <p:slideViewPr>
    <p:cSldViewPr snapToGrid="0">
      <p:cViewPr>
        <p:scale>
          <a:sx n="100" d="100"/>
          <a:sy n="100" d="100"/>
        </p:scale>
        <p:origin x="1258" y="120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6B6FC-1ADF-40E8-87EA-DE4FCC79564F}" type="datetime1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03514-FDC0-44D6-B946-07E371C31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3375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3E9FB-0222-4EAB-8AC5-1D9A22F1D9D7}" type="datetime1">
              <a:rPr lang="zh-CN" altLang="en-US" smtClean="0"/>
              <a:t>2021/11/24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13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94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137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280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63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972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912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8310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066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 lvl="0">
              <a:defRPr sz="4000" b="1" baseline="0">
                <a:solidFill>
                  <a:srgbClr val="543795"/>
                </a:solidFill>
                <a:latin typeface="Gill Sans MT"/>
                <a:ea typeface="微软雅黑" panose="020B050302020402020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>
            <a:lvl1pPr lvl="0">
              <a:defRPr sz="3200" b="1" baseline="0">
                <a:latin typeface="Gill Sans MT"/>
              </a:defRPr>
            </a:lvl1pPr>
            <a:lvl2pPr lvl="1">
              <a:defRPr sz="2800" b="1" baseline="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lvl="2">
              <a:defRPr sz="2400" b="1" baseline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lvl="3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lvl="4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</a:gra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049F-5E81-45DF-B1CB-B2436DB905FF}" type="datetime1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USTC-Reading-Group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/>
          <a:ea typeface="华康俪金黑W8(P)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FD03BBB6-5A3F-4D5D-BAC9-859B90CD4D2F}"/>
              </a:ext>
            </a:extLst>
          </p:cNvPr>
          <p:cNvSpPr txBox="1"/>
          <p:nvPr/>
        </p:nvSpPr>
        <p:spPr>
          <a:xfrm>
            <a:off x="1263409" y="1507063"/>
            <a:ext cx="966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EC</a:t>
            </a:r>
            <a:r>
              <a:rPr lang="zh-CN" altLang="en-US" sz="3600" b="1" dirty="0"/>
              <a:t>矩阵的研究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0323D-276E-4C70-ACA4-1C58310142D4}"/>
              </a:ext>
            </a:extLst>
          </p:cNvPr>
          <p:cNvSpPr txBox="1"/>
          <p:nvPr/>
        </p:nvSpPr>
        <p:spPr>
          <a:xfrm>
            <a:off x="563526" y="265814"/>
            <a:ext cx="7017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7030A0"/>
                </a:solidFill>
                <a:latin typeface="Sitka Display" panose="02000505000000020004" pitchFamily="2" charset="0"/>
              </a:rPr>
              <a:t>Reading Group</a:t>
            </a:r>
            <a:endParaRPr lang="zh-CN" altLang="en-US" sz="4000" dirty="0">
              <a:solidFill>
                <a:srgbClr val="7030A0"/>
              </a:solidFill>
              <a:latin typeface="Sitka Display" panose="02000505000000020004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28D6C2-89AD-4A86-940D-B713BA119C8D}"/>
              </a:ext>
            </a:extLst>
          </p:cNvPr>
          <p:cNvSpPr txBox="1"/>
          <p:nvPr/>
        </p:nvSpPr>
        <p:spPr>
          <a:xfrm>
            <a:off x="2862852" y="496282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zh-CN" sz="2400" b="1" i="1" dirty="0">
                <a:latin typeface="Gill Sans MT" panose="020B0502020104020203" pitchFamily="34" charset="0"/>
                <a:ea typeface="华文新魏" panose="02010800040101010101" pitchFamily="2" charset="-122"/>
              </a:rPr>
              <a:t>Presenter: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Tianyang</a:t>
            </a:r>
            <a:r>
              <a:rPr lang="en-US" altLang="zh-CN" sz="2400" b="1" dirty="0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Niu</a:t>
            </a:r>
            <a:endParaRPr lang="en-US" altLang="zh-CN" sz="2400" b="1" dirty="0">
              <a:solidFill>
                <a:srgbClr val="0070C0"/>
              </a:solidFill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03DA31-45AF-4B6B-A8E9-4A8F8419176B}"/>
              </a:ext>
            </a:extLst>
          </p:cNvPr>
          <p:cNvSpPr txBox="1"/>
          <p:nvPr/>
        </p:nvSpPr>
        <p:spPr>
          <a:xfrm>
            <a:off x="1645214" y="4549245"/>
            <a:ext cx="853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2400" dirty="0">
                <a:latin typeface="Gill Sans MT" panose="020B0502020104020203" pitchFamily="34" charset="0"/>
                <a:ea typeface="华文新魏" panose="02010800040101010101" pitchFamily="2" charset="-122"/>
              </a:rPr>
              <a:t>2021/11/19</a:t>
            </a:r>
            <a:endParaRPr lang="en-US" altLang="zh-CN" sz="2400" dirty="0"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32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945EC-6519-4CD9-80AE-E5F413FB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B4AAED-3402-4286-8B10-BBCE5AED3B83}"/>
              </a:ext>
            </a:extLst>
          </p:cNvPr>
          <p:cNvSpPr txBox="1"/>
          <p:nvPr/>
        </p:nvSpPr>
        <p:spPr>
          <a:xfrm>
            <a:off x="3655909" y="2921168"/>
            <a:ext cx="4880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THANK YOU</a:t>
            </a:r>
            <a:endParaRPr lang="zh-CN" altLang="en-US" sz="6000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24CAD8-5E1F-4C31-A983-0F408FFC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4477-318F-4FCC-B5CE-A80566BBEA09}" type="datetime1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9ED5ED-2626-4AC6-92BB-01218E10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8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</a:t>
            </a:r>
            <a:r>
              <a:rPr lang="zh-CN" altLang="en-US" dirty="0"/>
              <a:t>矩阵的研究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r>
              <a:rPr lang="en-US" altLang="zh-CN" dirty="0" err="1"/>
              <a:t>Jerasure</a:t>
            </a:r>
            <a:r>
              <a:rPr lang="zh-CN" altLang="en-US" dirty="0"/>
              <a:t>的矩阵</a:t>
            </a:r>
            <a:endParaRPr lang="en-US" altLang="zh-CN" dirty="0"/>
          </a:p>
          <a:p>
            <a:r>
              <a:rPr lang="en-US" altLang="zh-CN" dirty="0"/>
              <a:t>ISA-L</a:t>
            </a:r>
            <a:r>
              <a:rPr lang="zh-CN" altLang="en-US" dirty="0"/>
              <a:t>的矩阵</a:t>
            </a:r>
            <a:endParaRPr lang="en-US" altLang="zh-CN" dirty="0"/>
          </a:p>
          <a:p>
            <a:r>
              <a:rPr lang="zh-CN" altLang="en-US" dirty="0"/>
              <a:t>有限域素多项式</a:t>
            </a:r>
            <a:endParaRPr lang="en-US" altLang="zh-CN" dirty="0"/>
          </a:p>
          <a:p>
            <a:r>
              <a:rPr lang="zh-CN" altLang="en-US" dirty="0"/>
              <a:t>有限域四则运算</a:t>
            </a:r>
            <a:endParaRPr lang="en-US" altLang="zh-CN" dirty="0"/>
          </a:p>
          <a:p>
            <a:r>
              <a:rPr lang="zh-CN" altLang="en-US" dirty="0"/>
              <a:t>范德蒙矩阵变化过程</a:t>
            </a:r>
            <a:endParaRPr lang="en-US" altLang="zh-CN" dirty="0"/>
          </a:p>
          <a:p>
            <a:r>
              <a:rPr lang="zh-CN" altLang="en-US"/>
              <a:t>柯西矩阵变换过程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4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Jerasure</a:t>
            </a:r>
            <a:r>
              <a:rPr lang="zh-CN" altLang="en-US" dirty="0"/>
              <a:t>的矩阵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只有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7BA062-FBBF-4B60-9B5B-7A3A9301F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17" y="2075526"/>
            <a:ext cx="714286" cy="4666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A0D497-9FA3-4A7B-B129-04C34A344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955" y="2067906"/>
            <a:ext cx="1923810" cy="6571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BFB299-2DB5-4099-A1E7-8207B4E00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239" y="2067906"/>
            <a:ext cx="3704762" cy="7904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9FC7B76-B1D0-4D21-BE94-07F208873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2441" y="2053620"/>
            <a:ext cx="1390476" cy="4095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28C412D-BE20-4E8A-B088-6908CD14B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083" y="3508086"/>
            <a:ext cx="1971429" cy="46666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720F99C-E506-4BC0-AD48-263A56D859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5805" y="3508086"/>
            <a:ext cx="2676190" cy="49523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4E77D47-0778-401E-AB46-C680FB638F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9569" y="3533838"/>
            <a:ext cx="5609524" cy="39047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52D7F93-39B9-4725-9529-284291EF09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367" y="4546424"/>
            <a:ext cx="4961905" cy="400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C57246D-1221-41BA-8880-2168E10AC9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470" y="5467238"/>
            <a:ext cx="11508851" cy="7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0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ISA-L</a:t>
            </a:r>
            <a:r>
              <a:rPr lang="zh-CN" altLang="en-US" dirty="0"/>
              <a:t>的矩阵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C4E4075-6FA7-4964-B319-3886EC841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98" y="1816470"/>
            <a:ext cx="1809524" cy="84761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C33883F-0CDB-4059-ACC8-AB41677B9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637" y="1708401"/>
            <a:ext cx="2857143" cy="160952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4659CC4-1C06-4356-AD3A-93E3A0E23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856" y="1708401"/>
            <a:ext cx="3657143" cy="261904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21A7F69-B683-44F9-8C56-FE54B1E05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562" y="3407850"/>
            <a:ext cx="2990476" cy="118095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F7186A2-AB9C-4527-A6B3-2075C4BFD8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562" y="4678727"/>
            <a:ext cx="2590476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4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21DC6-24C7-4DCE-A0AF-ECD2AE00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Conclution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BE4C9E95-7102-4225-88A8-94A83B5D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/>
              <a:t>有限域素多项式</a:t>
            </a:r>
            <a:r>
              <a:rPr lang="en-US" altLang="zh-CN" dirty="0"/>
              <a:t>(</a:t>
            </a:r>
            <a:r>
              <a:rPr lang="zh-CN" altLang="en-US" dirty="0"/>
              <a:t>本源多项式</a:t>
            </a:r>
            <a:r>
              <a:rPr lang="en-US" altLang="zh-CN" dirty="0"/>
              <a:t>)</a:t>
            </a:r>
          </a:p>
          <a:p>
            <a:pPr marL="469900" lvl="1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GF(2</a:t>
            </a:r>
            <a:r>
              <a:rPr lang="en-US" altLang="zh-CN" baseline="30000" dirty="0"/>
              <a:t>4</a:t>
            </a:r>
            <a:r>
              <a:rPr lang="en-US" altLang="zh-CN" dirty="0"/>
              <a:t>)</a:t>
            </a:r>
            <a:r>
              <a:rPr lang="zh-CN" altLang="en-US" dirty="0"/>
              <a:t>，素多项式有</a:t>
            </a:r>
            <a:endParaRPr lang="en-US" altLang="zh-CN" dirty="0"/>
          </a:p>
          <a:p>
            <a:pPr marL="927100" lvl="2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x</a:t>
            </a:r>
            <a:r>
              <a:rPr lang="en-US" altLang="zh-CN" baseline="30000" dirty="0"/>
              <a:t>4</a:t>
            </a:r>
            <a:r>
              <a:rPr lang="en-US" altLang="zh-CN" dirty="0"/>
              <a:t>+x+1</a:t>
            </a:r>
          </a:p>
          <a:p>
            <a:pPr marL="927100" lvl="2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x</a:t>
            </a:r>
            <a:r>
              <a:rPr lang="en-US" altLang="zh-CN" baseline="30000" dirty="0"/>
              <a:t>4</a:t>
            </a:r>
            <a:r>
              <a:rPr lang="en-US" altLang="zh-CN" dirty="0"/>
              <a:t>+x</a:t>
            </a:r>
            <a:r>
              <a:rPr lang="en-US" altLang="zh-CN" baseline="30000" dirty="0"/>
              <a:t>3</a:t>
            </a:r>
            <a:r>
              <a:rPr lang="en-US" altLang="zh-CN" dirty="0"/>
              <a:t>+1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6C7081-AD4E-448A-9DE3-4C7D22F57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387" y="3831988"/>
            <a:ext cx="82486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15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21DC6-24C7-4DCE-A0AF-ECD2AE00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Conclution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BE4C9E95-7102-4225-88A8-94A83B5D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/>
              <a:t>有限域四则运算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4A80CD-CE01-4CFA-BD10-29A460546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640" y="1220801"/>
            <a:ext cx="5142131" cy="524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0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21DC6-24C7-4DCE-A0AF-ECD2AE00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Conclution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BE4C9E95-7102-4225-88A8-94A83B5D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lang="en-US" altLang="zh-CN" dirty="0"/>
            </a:b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D62C8A-CA4C-4204-BB97-6B3633BC7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721" y="1561831"/>
            <a:ext cx="8018126" cy="45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30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21DC6-24C7-4DCE-A0AF-ECD2AE00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Conclution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BE4C9E95-7102-4225-88A8-94A83B5D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lang="en-US" altLang="zh-CN" dirty="0"/>
            </a:br>
            <a:endParaRPr lang="en-US" altLang="zh-CN" dirty="0"/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E06AA5BC-0126-434B-8FFD-0ECC1D4F0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152" y="1606086"/>
            <a:ext cx="56769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56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21DC6-24C7-4DCE-A0AF-ECD2AE00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Conclution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BE4C9E95-7102-4225-88A8-94A83B5D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/>
              <a:t>范德蒙矩阵例子</a:t>
            </a:r>
            <a:endParaRPr lang="en-US" altLang="zh-CN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/>
              <a:t>进行列变换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6F521B-C232-4BFC-A54E-9F0DF6228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34" y="4662719"/>
            <a:ext cx="2428571" cy="14761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6643C5-8118-4166-BBFD-10892F609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228" y="4672242"/>
            <a:ext cx="1304762" cy="14666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3E4954-1E3B-4D16-9115-C02C73898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150" y="4650813"/>
            <a:ext cx="1123810" cy="14666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5E8260-9E34-4D27-82E2-3A2617C960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9960" y="4607957"/>
            <a:ext cx="971429" cy="1552381"/>
          </a:xfrm>
          <a:prstGeom prst="rect">
            <a:avLst/>
          </a:prstGeom>
        </p:spPr>
      </p:pic>
      <p:pic>
        <p:nvPicPr>
          <p:cNvPr id="12" name="图片 11" descr="文本, 信件&#10;&#10;描述已自动生成">
            <a:extLst>
              <a:ext uri="{FF2B5EF4-FFF2-40B4-BE49-F238E27FC236}">
                <a16:creationId xmlns:a16="http://schemas.microsoft.com/office/drawing/2014/main" id="{E755A46B-1298-4E38-8858-77C46254D1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320" y="1283732"/>
            <a:ext cx="4708829" cy="30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3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12965</TotalTime>
  <Words>121</Words>
  <Application>Microsoft Office PowerPoint</Application>
  <PresentationFormat>宽屏</PresentationFormat>
  <Paragraphs>60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微软雅黑</vt:lpstr>
      <vt:lpstr>Arial</vt:lpstr>
      <vt:lpstr>Gill Sans MT</vt:lpstr>
      <vt:lpstr>Sitka Display</vt:lpstr>
      <vt:lpstr>Times New Roman</vt:lpstr>
      <vt:lpstr>Office 主题​​</vt:lpstr>
      <vt:lpstr>PowerPoint 演示文稿</vt:lpstr>
      <vt:lpstr>EC矩阵的研究</vt:lpstr>
      <vt:lpstr>Jerasure的矩阵</vt:lpstr>
      <vt:lpstr>Design</vt:lpstr>
      <vt:lpstr>Conclution </vt:lpstr>
      <vt:lpstr>Conclution </vt:lpstr>
      <vt:lpstr>Conclution </vt:lpstr>
      <vt:lpstr>Conclution </vt:lpstr>
      <vt:lpstr>Conclution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20200918报告</dc:title>
  <dc:creator>周泉</dc:creator>
  <cp:lastModifiedBy>office</cp:lastModifiedBy>
  <cp:revision>780</cp:revision>
  <dcterms:created xsi:type="dcterms:W3CDTF">2020-09-17T23:09:22Z</dcterms:created>
  <dcterms:modified xsi:type="dcterms:W3CDTF">2021-11-24T10:54:39Z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