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FE0CF-8C3B-4460-8F65-9B1C61539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54FDB2-32D3-4FBB-AF57-647384305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E90D4-B886-427A-840B-0ACA90F9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E3DD4-98A4-4CB6-B4B3-27A1C27D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CD2FD-A690-41CE-AAE7-06563613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87DAF-B226-4E80-8287-4028978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2CFDA3-BBBD-4A57-B582-500D8DF63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B2557-7E8D-4F0A-97B4-5C9BE2E5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24175-56B3-4CEC-989A-64006FEC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050DB-F3DD-4829-88C5-16C2FB3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9BB715-90F2-48F4-A5B6-A6C8F1B69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DE2A9-2A31-4F87-926A-8DB43DB00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BD731-99A7-472F-9CED-38CE77C1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9FC1F-B5EC-4BFC-8D36-2CBE9EF3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E69A9-0FFB-49F5-98CF-2C73EEE7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7CE50-0A5C-4363-938B-FCB2754A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70308-9AE1-48C4-A189-6605E00A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90847-60EF-408A-B9F8-88AE8128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67421-58CE-446D-9662-C443EE2C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0BCE9-C49D-4C6A-8DC8-CEED3A12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7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FDE5D-26E1-4EE8-8653-B5B45762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B59BA-1DD6-45BB-8860-AF252CEE8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D05FF-6C5A-4375-AFEF-959F22AF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57391-5A00-4573-AA61-DF5D7613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242A5-825E-4AB3-A197-43E5401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5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8910A-F17F-4EA0-ACD7-08DC3AD0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7268C-F422-44BC-9F08-182B97043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7B7C9-FE34-4C41-9C45-876BE5210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8DE76-B664-43FC-B500-19532A79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EC02F-B4F9-4955-89CF-4CB206E7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D90E3-00E2-4C01-B1E4-22862017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5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2C012-86E8-41DC-9A98-4DB53E63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C6F3E-82E0-4EBA-AA4C-549BB194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372A9-DC54-444F-AB8E-A07C7E395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2A9576-65A8-4241-BCA6-BA78524F2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63D355-194F-4B72-998F-18F1351D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326EEF-E83C-46B6-B4CF-7206A46D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078E74-1ACC-445B-A173-C2548313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89D368-04DF-4545-8673-1DBE435E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9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FE642-7DCA-4794-B553-54B7C1A7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E9E65-4136-4F4B-A813-5B4323DD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0554CE-1508-41CA-972F-13129D17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0F4492-EB28-4FAB-BDD4-21E183EF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3C7557-21FC-4395-8CBC-D2B478E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93E489-BEED-4CB7-882D-07D7AFD7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0F8FC9-8A4E-471B-9A2A-96ED5475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2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C1FE2-1217-4B3C-8756-80188730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10555-EA3B-43B5-8AC5-6328F6C1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4D9C5-12DB-4567-A780-766D8905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C575C-3C83-4382-A366-71AACF41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A08CC-B0AE-4275-A5DD-94AC0F2B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AE033-523B-4EA0-9F64-E179254E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1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BE8C7-D420-4E25-B80F-574AEBD6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221826-AB7A-4D29-8DD5-A8981D431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50B7D-FA18-4BEF-B738-7592FF80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A828E-E2B1-4E29-9EA4-620408E7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3E770-8FD4-4FAF-B5CA-C497669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3B876-C9CF-4A8B-8AB0-FE9F7099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8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815D81-2519-439A-8AA0-7F1944B7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F6CF5-D67D-4747-B098-055A265E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FFF25-D266-4BD7-8431-8F7CACFAD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ACBB-9ED1-4D02-8D53-209B58C73B11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9813D-FC0C-4074-949B-1E796E9EF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64883-3826-4EA2-B078-CB369DB0D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3771-7ABA-419D-AFE5-9F6C20E1E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5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第一章相关内容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3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logging</a:t>
            </a:r>
            <a:r>
              <a:rPr lang="zh-CN" altLang="en-US" dirty="0"/>
              <a:t> </a:t>
            </a:r>
            <a:r>
              <a:rPr lang="en-US" altLang="zh-CN" dirty="0"/>
              <a:t>VS command</a:t>
            </a:r>
            <a:br>
              <a:rPr lang="en-US" altLang="zh-CN" dirty="0"/>
            </a:br>
            <a:r>
              <a:rPr lang="en-US" altLang="zh-CN" dirty="0"/>
              <a:t>logging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logging</a:t>
            </a:r>
          </a:p>
          <a:p>
            <a:pPr lvl="1"/>
            <a:r>
              <a:rPr lang="en-US" altLang="zh-CN" dirty="0"/>
              <a:t>contain the physical modifications</a:t>
            </a:r>
          </a:p>
          <a:p>
            <a:r>
              <a:rPr lang="en-US" altLang="zh-CN" dirty="0"/>
              <a:t>Command logging</a:t>
            </a:r>
          </a:p>
          <a:p>
            <a:pPr lvl="1"/>
            <a:r>
              <a:rPr lang="en-US" altLang="zh-CN" dirty="0"/>
              <a:t>recording the high-level commands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1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to Commit a Transaction</a:t>
            </a:r>
          </a:p>
          <a:p>
            <a:r>
              <a:rPr lang="en-US" altLang="zh-CN" dirty="0"/>
              <a:t>Whether to Recover a Transaction</a:t>
            </a:r>
          </a:p>
          <a:p>
            <a:r>
              <a:rPr lang="en-US" altLang="zh-CN" dirty="0"/>
              <a:t>Determine the Recovery Order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282640-8857-4CD7-A87D-DFE75FF0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24" y="681037"/>
            <a:ext cx="5276190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1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Taurus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LSN Vector</a:t>
            </a:r>
          </a:p>
          <a:p>
            <a:r>
              <a:rPr lang="en-US" altLang="zh-CN" dirty="0"/>
              <a:t>strict two-phase locking (S2PL)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01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LSN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transaction to track its dependency information</a:t>
            </a:r>
          </a:p>
          <a:p>
            <a:r>
              <a:rPr lang="en-US" altLang="zh-CN" dirty="0"/>
              <a:t>a data item to capture the dependencies between transactions accessing it</a:t>
            </a:r>
          </a:p>
          <a:p>
            <a:r>
              <a:rPr lang="en-US" altLang="zh-CN" dirty="0"/>
              <a:t> dimension of an LV is the same as the number of logs</a:t>
            </a:r>
          </a:p>
          <a:p>
            <a:r>
              <a:rPr lang="en-US" altLang="zh-CN" dirty="0"/>
              <a:t>Each element of LV indicates that a </a:t>
            </a:r>
            <a:r>
              <a:rPr lang="en-US" altLang="zh-CN" dirty="0" err="1"/>
              <a:t>transactionTmay</a:t>
            </a:r>
            <a:r>
              <a:rPr lang="en-US" altLang="zh-CN" dirty="0"/>
              <a:t> depend on transactions before a certain position in the corresponding log.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74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Property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 T does not depend on </a:t>
            </a:r>
            <a:r>
              <a:rPr lang="en-US" altLang="zh-CN"/>
              <a:t>any transaction T</a:t>
            </a:r>
            <a:r>
              <a:rPr lang="en-US" altLang="zh-CN" dirty="0"/>
              <a:t>′ that maps to the</a:t>
            </a:r>
            <a:r>
              <a:rPr lang="ko-KR" altLang="en-US" dirty="0"/>
              <a:t> </a:t>
            </a:r>
            <a:r>
              <a:rPr lang="en-US" altLang="ko-KR" dirty="0"/>
              <a:t>T’-</a:t>
            </a:r>
            <a:r>
              <a:rPr lang="en-US" altLang="zh-CN" dirty="0" err="1"/>
              <a:t>th</a:t>
            </a:r>
            <a:r>
              <a:rPr lang="en-US" altLang="zh-CN" dirty="0"/>
              <a:t> log with LSN&gt;</a:t>
            </a:r>
            <a:r>
              <a:rPr lang="en-US" altLang="ko-KR" dirty="0"/>
              <a:t>LV[i].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17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transaction T can commit if it is persistent and each log has flushed to the point specified byT.LV, indicating that all transactions </a:t>
            </a:r>
            <a:r>
              <a:rPr lang="en-US" altLang="zh-CN" dirty="0" err="1"/>
              <a:t>thatTdepends</a:t>
            </a:r>
            <a:r>
              <a:rPr lang="en-US" altLang="zh-CN" dirty="0"/>
              <a:t> on are persistent. </a:t>
            </a:r>
          </a:p>
          <a:p>
            <a:r>
              <a:rPr lang="en-US" altLang="zh-CN" dirty="0"/>
              <a:t>(2) During recovery, the DBMS determines that a </a:t>
            </a:r>
            <a:r>
              <a:rPr lang="en-US" altLang="zh-CN" dirty="0" err="1"/>
              <a:t>transactionThas</a:t>
            </a:r>
            <a:r>
              <a:rPr lang="en-US" altLang="zh-CN" dirty="0"/>
              <a:t> committed before the crash if each log has flushed to the point ofT.LV.</a:t>
            </a:r>
          </a:p>
          <a:p>
            <a:r>
              <a:rPr lang="en-US" altLang="zh-CN" dirty="0"/>
              <a:t> (3) The recovery order follows the partial order specified by LVs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9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T.LV</a:t>
            </a:r>
          </a:p>
          <a:p>
            <a:r>
              <a:rPr lang="en-US" altLang="zh-CN" dirty="0" err="1"/>
              <a:t>Tuple.readLV</a:t>
            </a:r>
            <a:r>
              <a:rPr lang="en-US" altLang="zh-CN" dirty="0"/>
              <a:t>/</a:t>
            </a:r>
            <a:r>
              <a:rPr lang="en-US" altLang="zh-CN" dirty="0" err="1"/>
              <a:t>writeLV</a:t>
            </a:r>
            <a:endParaRPr lang="en-US" altLang="zh-CN" dirty="0"/>
          </a:p>
          <a:p>
            <a:r>
              <a:rPr lang="en-US" altLang="zh-CN" dirty="0" err="1"/>
              <a:t>L.logLSN</a:t>
            </a:r>
            <a:endParaRPr lang="en-US" altLang="zh-CN" dirty="0"/>
          </a:p>
          <a:p>
            <a:r>
              <a:rPr lang="en-US" altLang="zh-CN" dirty="0" err="1"/>
              <a:t>L.allocatedLSN</a:t>
            </a:r>
            <a:endParaRPr lang="en-US" altLang="zh-CN" dirty="0"/>
          </a:p>
          <a:p>
            <a:r>
              <a:rPr lang="en-US" altLang="zh-CN" dirty="0" err="1"/>
              <a:t>L.filledLSN</a:t>
            </a:r>
            <a:endParaRPr lang="en-US" altLang="zh-CN" dirty="0"/>
          </a:p>
          <a:p>
            <a:r>
              <a:rPr lang="en-US" altLang="zh-CN" dirty="0" err="1"/>
              <a:t>Global.PLV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51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Logging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Worker threads</a:t>
            </a:r>
          </a:p>
          <a:p>
            <a:r>
              <a:rPr lang="en-US" altLang="zh-CN" dirty="0"/>
              <a:t>log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55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 threads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Worker threads track dependencies </a:t>
            </a:r>
            <a:r>
              <a:rPr lang="en-US" altLang="zh-CN"/>
              <a:t>by enforcing partial orders on the LSN Vectors.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9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大致介绍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single-stream logging schemes</a:t>
            </a:r>
          </a:p>
          <a:p>
            <a:pPr lvl="1"/>
            <a:r>
              <a:rPr lang="en-US" altLang="zh-CN" dirty="0"/>
              <a:t>performance bottleneck</a:t>
            </a:r>
          </a:p>
          <a:p>
            <a:r>
              <a:rPr lang="en-US" altLang="zh-CN" dirty="0"/>
              <a:t>Taurus</a:t>
            </a:r>
          </a:p>
          <a:p>
            <a:pPr lvl="1"/>
            <a:r>
              <a:rPr lang="en-US" altLang="zh-CN" dirty="0"/>
              <a:t>a vector of log sequence numbers (LSNs)</a:t>
            </a:r>
          </a:p>
          <a:p>
            <a:pPr lvl="1"/>
            <a:r>
              <a:rPr lang="en-US" altLang="zh-CN" dirty="0"/>
              <a:t>dependencies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00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89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384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0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82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486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28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192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011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791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27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VS single-streamed data logging  9.9×</a:t>
            </a:r>
          </a:p>
          <a:p>
            <a:r>
              <a:rPr lang="en-US" altLang="zh-CN" dirty="0"/>
              <a:t>command logging 2.9×</a:t>
            </a:r>
          </a:p>
          <a:p>
            <a:r>
              <a:rPr lang="en-US" altLang="zh-CN" dirty="0"/>
              <a:t>recover up to 22.9× </a:t>
            </a:r>
          </a:p>
          <a:p>
            <a:r>
              <a:rPr lang="en-US" altLang="zh-CN" dirty="0"/>
              <a:t>75.6× faster</a:t>
            </a:r>
          </a:p>
          <a:p>
            <a:r>
              <a:rPr lang="en-US" altLang="zh-CN" dirty="0"/>
              <a:t>2.8× better on </a:t>
            </a:r>
            <a:r>
              <a:rPr lang="en-US" altLang="zh-CN" dirty="0" err="1"/>
              <a:t>NVMe</a:t>
            </a:r>
            <a:endParaRPr lang="en-US" altLang="zh-CN" dirty="0"/>
          </a:p>
          <a:p>
            <a:r>
              <a:rPr lang="en-US" altLang="zh-CN" dirty="0"/>
              <a:t>9.2× on HDDs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682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9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34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73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968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167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42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398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128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67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65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WAL(</a:t>
            </a:r>
            <a:r>
              <a:rPr lang="en-US" altLang="zh-CN" dirty="0" err="1"/>
              <a:t>writeahead-logging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在数据写入到数据库之前，先写入到日志</a:t>
            </a:r>
            <a:r>
              <a:rPr lang="en-US" altLang="zh-CN" dirty="0"/>
              <a:t>.</a:t>
            </a:r>
            <a:r>
              <a:rPr lang="zh-CN" altLang="en-US" dirty="0"/>
              <a:t>再将日志记录变更到存储器中</a:t>
            </a:r>
          </a:p>
        </p:txBody>
      </p:sp>
    </p:spTree>
    <p:extLst>
      <p:ext uri="{BB962C8B-B14F-4D97-AF65-F5344CB8AC3E}">
        <p14:creationId xmlns:p14="http://schemas.microsoft.com/office/powerpoint/2010/main" val="3978736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401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7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瓶颈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increasing parallelism</a:t>
            </a:r>
          </a:p>
          <a:p>
            <a:r>
              <a:rPr lang="en-US" altLang="zh-CN" dirty="0"/>
              <a:t>high-throughput in-memory DBMSs</a:t>
            </a:r>
          </a:p>
          <a:p>
            <a:r>
              <a:rPr lang="en-US" altLang="zh-CN" dirty="0"/>
              <a:t>scalability bottleneck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32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ensure the correct recovery order of transactions</a:t>
            </a:r>
          </a:p>
          <a:p>
            <a:r>
              <a:rPr lang="en-US" altLang="zh-CN" dirty="0"/>
              <a:t>not easy to efficiently recover transactions </a:t>
            </a:r>
          </a:p>
          <a:p>
            <a:pPr lvl="1"/>
            <a:r>
              <a:rPr lang="en-US" altLang="zh-CN" dirty="0"/>
              <a:t>distributed across multiple logs without central LSNs</a:t>
            </a:r>
          </a:p>
          <a:p>
            <a:r>
              <a:rPr lang="en-US" altLang="zh-CN" dirty="0"/>
              <a:t>parallel logging across multiple logs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9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Taurus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performs both logging and recovery in parallel</a:t>
            </a:r>
          </a:p>
          <a:p>
            <a:r>
              <a:rPr lang="en-US" altLang="zh-CN" dirty="0"/>
              <a:t>both data and command logging</a:t>
            </a:r>
          </a:p>
          <a:p>
            <a:r>
              <a:rPr lang="en-US" altLang="zh-CN" dirty="0"/>
              <a:t>concurrency control schemes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Tracking the inter-transaction dependencies</a:t>
            </a:r>
          </a:p>
          <a:p>
            <a:r>
              <a:rPr lang="en-US" altLang="zh-CN" dirty="0"/>
              <a:t>LSN Vector (LV)</a:t>
            </a:r>
          </a:p>
          <a:p>
            <a:pPr lvl="1"/>
            <a:r>
              <a:rPr lang="en-US" altLang="zh-CN" dirty="0"/>
              <a:t>compresses the vector</a:t>
            </a:r>
          </a:p>
          <a:p>
            <a:pPr lvl="2"/>
            <a:r>
              <a:rPr lang="en-US" altLang="zh-CN" dirty="0"/>
              <a:t>no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9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37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C8B8-92EE-4956-8C46-C8D05B8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 Logging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BEA-5EE8-4C39-823E-EE78E1C7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single log stream</a:t>
            </a:r>
          </a:p>
          <a:p>
            <a:pPr lvl="1"/>
            <a:r>
              <a:rPr lang="en-US" altLang="zh-CN" dirty="0"/>
              <a:t>if T2 depends on T1, then the DBMS writes T2 to disk after T1.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39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401</Words>
  <Application>Microsoft Office PowerPoint</Application>
  <PresentationFormat>宽屏</PresentationFormat>
  <Paragraphs>71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第一章相关内容</vt:lpstr>
      <vt:lpstr>大致介绍</vt:lpstr>
      <vt:lpstr>性能对比</vt:lpstr>
      <vt:lpstr>WAL(writeahead-logging)</vt:lpstr>
      <vt:lpstr>瓶颈</vt:lpstr>
      <vt:lpstr>难点</vt:lpstr>
      <vt:lpstr>Taurus</vt:lpstr>
      <vt:lpstr>第二章</vt:lpstr>
      <vt:lpstr>Serial Logging</vt:lpstr>
      <vt:lpstr>Data logging VS command logging</vt:lpstr>
      <vt:lpstr>Challenges</vt:lpstr>
      <vt:lpstr>Taurus</vt:lpstr>
      <vt:lpstr>LSN Vector</vt:lpstr>
      <vt:lpstr>Property </vt:lpstr>
      <vt:lpstr>PowerPoint 演示文稿</vt:lpstr>
      <vt:lpstr>Data Structures</vt:lpstr>
      <vt:lpstr>Logging Operations</vt:lpstr>
      <vt:lpstr>Worker threads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大致介绍</dc:title>
  <dc:creator>Y62822</dc:creator>
  <cp:lastModifiedBy>Y62822</cp:lastModifiedBy>
  <cp:revision>13</cp:revision>
  <dcterms:created xsi:type="dcterms:W3CDTF">2021-09-30T02:08:36Z</dcterms:created>
  <dcterms:modified xsi:type="dcterms:W3CDTF">2021-10-04T09:06:21Z</dcterms:modified>
</cp:coreProperties>
</file>