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23" r:id="rId2"/>
    <p:sldId id="544" r:id="rId3"/>
    <p:sldId id="644" r:id="rId4"/>
    <p:sldId id="730" r:id="rId5"/>
    <p:sldId id="646" r:id="rId6"/>
    <p:sldId id="709" r:id="rId7"/>
    <p:sldId id="674" r:id="rId8"/>
    <p:sldId id="675" r:id="rId9"/>
    <p:sldId id="647" r:id="rId10"/>
    <p:sldId id="584" r:id="rId11"/>
    <p:sldId id="736" r:id="rId12"/>
    <p:sldId id="737" r:id="rId13"/>
    <p:sldId id="295" r:id="rId14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0"/>
            <p14:sldId id="646"/>
            <p14:sldId id="709"/>
            <p14:sldId id="674"/>
            <p14:sldId id="675"/>
            <p14:sldId id="647"/>
            <p14:sldId id="584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102" d="100"/>
          <a:sy n="102" d="100"/>
        </p:scale>
        <p:origin x="1190" y="8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/>
              <a:t>Nightcore</a:t>
            </a:r>
            <a:r>
              <a:rPr lang="en-US" altLang="zh-CN" sz="3600" b="1" dirty="0"/>
              <a:t>: Efficient and Scalable Serverless Computing for Latency-Sensitive, Interactive Microservices</a:t>
            </a:r>
          </a:p>
          <a:p>
            <a:pPr algn="ctr"/>
            <a:r>
              <a:rPr lang="en-US" altLang="zh-CN" sz="2400" dirty="0"/>
              <a:t>ASPLOS21’</a:t>
            </a:r>
            <a:endParaRPr lang="zh-CN" altLang="en-US" sz="2400" dirty="0"/>
          </a:p>
          <a:p>
            <a:pPr algn="ctr"/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250A2A89-F8FA-41DA-AE63-AFBB60964A68}"/>
              </a:ext>
            </a:extLst>
          </p:cNvPr>
          <p:cNvSpPr txBox="1"/>
          <p:nvPr/>
        </p:nvSpPr>
        <p:spPr>
          <a:xfrm>
            <a:off x="938471" y="3521914"/>
            <a:ext cx="1031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Authors: </a:t>
            </a:r>
            <a:r>
              <a:rPr lang="en-US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Zhipeng</a:t>
            </a:r>
            <a:r>
              <a:rPr lang="en-US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Jia</a:t>
            </a:r>
            <a:r>
              <a:rPr lang="zh-CN" altLang="en-US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， </a:t>
            </a:r>
            <a:r>
              <a:rPr lang="en-US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Emmett </a:t>
            </a:r>
            <a:r>
              <a:rPr lang="en-US" altLang="zh-CN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Witchel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2021/10/11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26916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Amazon EC2 C5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Ubuntu 20.04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Linux kernel 5.4.41</a:t>
            </a:r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09"/>
            <a:ext cx="11073223" cy="3089434"/>
          </a:xfrm>
        </p:spPr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1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</TotalTime>
  <Words>180</Words>
  <Application>Microsoft Office PowerPoint</Application>
  <PresentationFormat>宽屏</PresentationFormat>
  <Paragraphs>147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Outline</vt:lpstr>
      <vt:lpstr>Motivation</vt:lpstr>
      <vt:lpstr>Outline</vt:lpstr>
      <vt:lpstr>Design</vt:lpstr>
      <vt:lpstr>Outline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762</cp:revision>
  <dcterms:created xsi:type="dcterms:W3CDTF">2020-09-17T23:09:22Z</dcterms:created>
  <dcterms:modified xsi:type="dcterms:W3CDTF">2021-11-25T11:05:49Z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