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23" r:id="rId2"/>
    <p:sldId id="709" r:id="rId3"/>
    <p:sldId id="675" r:id="rId4"/>
    <p:sldId id="742" r:id="rId5"/>
    <p:sldId id="737" r:id="rId6"/>
    <p:sldId id="738" r:id="rId7"/>
    <p:sldId id="739" r:id="rId8"/>
    <p:sldId id="740" r:id="rId9"/>
    <p:sldId id="741" r:id="rId10"/>
    <p:sldId id="743" r:id="rId11"/>
    <p:sldId id="744" r:id="rId12"/>
    <p:sldId id="746" r:id="rId13"/>
    <p:sldId id="745" r:id="rId14"/>
    <p:sldId id="295" r:id="rId15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</p14:sldIdLst>
        </p14:section>
        <p14:section name="EC矩阵的研究" id="{D9EB8195-02F4-4997-8301-39A41A6C4EE1}">
          <p14:sldIdLst>
            <p14:sldId id="709"/>
            <p14:sldId id="675"/>
            <p14:sldId id="742"/>
            <p14:sldId id="737"/>
            <p14:sldId id="738"/>
            <p14:sldId id="739"/>
            <p14:sldId id="740"/>
            <p14:sldId id="741"/>
          </p14:sldIdLst>
        </p14:section>
        <p14:section name="默认节" id="{00AD5E37-6FB7-4061-8989-3BBAE50E70C3}">
          <p14:sldIdLst>
            <p14:sldId id="743"/>
            <p14:sldId id="744"/>
            <p14:sldId id="746"/>
            <p14:sldId id="745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225" autoAdjust="0"/>
  </p:normalViewPr>
  <p:slideViewPr>
    <p:cSldViewPr snapToGrid="0">
      <p:cViewPr varScale="1">
        <p:scale>
          <a:sx n="102" d="100"/>
          <a:sy n="102" d="100"/>
        </p:scale>
        <p:origin x="1190" y="8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14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79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867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55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80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7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91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31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66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EC</a:t>
            </a:r>
            <a:r>
              <a:rPr lang="zh-CN" altLang="en-US" sz="3600" b="1" dirty="0"/>
              <a:t>矩阵的研究</a:t>
            </a:r>
            <a:endParaRPr lang="en-US" altLang="zh-CN" sz="3600" b="1" dirty="0"/>
          </a:p>
          <a:p>
            <a:pPr algn="ctr"/>
            <a:r>
              <a:rPr lang="en-US" altLang="zh-CN" sz="3600" b="1" dirty="0"/>
              <a:t>Clay Code</a:t>
            </a:r>
            <a:r>
              <a:rPr lang="zh-CN" altLang="en-US" sz="3600" b="1" dirty="0"/>
              <a:t>的修复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2021/11/19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Clay code </a:t>
            </a:r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zh-CN" altLang="en-US" dirty="0"/>
              <a:t>单节点故障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5F485F-2BAD-45E1-818A-13DB0783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46" y="1895666"/>
            <a:ext cx="1914286" cy="30666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1B2ADF-86D9-4282-BF64-A1AB5963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79" y="2185035"/>
            <a:ext cx="1658303" cy="21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Clay code </a:t>
            </a:r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zh-CN" altLang="en-US" dirty="0"/>
              <a:t>多节点故障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EE4022-DBBA-4473-8927-D8533991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07" y="1802585"/>
            <a:ext cx="1561905" cy="18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3FBE49-A432-4697-B320-5B15765B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1740555"/>
            <a:ext cx="1724025" cy="2000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B85644-CFAE-4B29-A999-F8A0936E9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25" y="1802585"/>
            <a:ext cx="1657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Clay code </a:t>
            </a:r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zh-CN" altLang="en-US" dirty="0"/>
              <a:t>单节点故障</a:t>
            </a:r>
            <a:endParaRPr lang="en-US" altLang="zh-CN" dirty="0"/>
          </a:p>
          <a:p>
            <a:r>
              <a:rPr lang="en-US" altLang="zh-CN" dirty="0"/>
              <a:t>(2,0)</a:t>
            </a:r>
            <a:r>
              <a:rPr lang="zh-CN" altLang="en-US" dirty="0"/>
              <a:t>坏掉，前三层</a:t>
            </a:r>
            <a:endParaRPr lang="en-US" altLang="zh-CN" dirty="0"/>
          </a:p>
          <a:p>
            <a:r>
              <a:rPr lang="en-US" altLang="zh-CN" dirty="0"/>
              <a:t>(2,1)</a:t>
            </a:r>
            <a:r>
              <a:rPr lang="zh-CN" altLang="en-US" dirty="0"/>
              <a:t>坏掉，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E1AF62-31BA-41E6-B363-32B1975C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50" y="1404973"/>
            <a:ext cx="6700824" cy="48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Clay code </a:t>
            </a:r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zh-CN" altLang="en-US" dirty="0"/>
              <a:t>多节点故障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77A56B-0055-4EF2-B684-F72B3FFA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76" y="1306967"/>
            <a:ext cx="6700824" cy="48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</a:t>
            </a:r>
            <a:r>
              <a:rPr lang="zh-CN" altLang="en-US" dirty="0"/>
              <a:t>矩阵的研究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 err="1"/>
              <a:t>Jerasure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en-US" altLang="zh-CN" dirty="0"/>
              <a:t>ISA-L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zh-CN" altLang="en-US" dirty="0"/>
              <a:t>有限域素多项式</a:t>
            </a:r>
            <a:endParaRPr lang="en-US" altLang="zh-CN" dirty="0"/>
          </a:p>
          <a:p>
            <a:r>
              <a:rPr lang="zh-CN" altLang="en-US" dirty="0"/>
              <a:t>有限域四则运算</a:t>
            </a:r>
            <a:endParaRPr lang="en-US" altLang="zh-CN" dirty="0"/>
          </a:p>
          <a:p>
            <a:r>
              <a:rPr lang="zh-CN" altLang="en-US" dirty="0"/>
              <a:t>范德蒙矩阵</a:t>
            </a:r>
            <a:r>
              <a:rPr lang="zh-CN" altLang="en-US"/>
              <a:t>变化过程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Jerasure</a:t>
            </a:r>
            <a:r>
              <a:rPr lang="zh-CN" altLang="en-US" dirty="0"/>
              <a:t>的矩阵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第一行全为</a:t>
            </a:r>
            <a:r>
              <a:rPr lang="en-US" altLang="zh-CN" sz="2800" dirty="0"/>
              <a:t>1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7BA062-FBBF-4B60-9B5B-7A3A9301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7" y="2075526"/>
            <a:ext cx="714286" cy="4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A0D497-9FA3-4A7B-B129-04C34A34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55" y="2067906"/>
            <a:ext cx="1923810" cy="6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BFB299-2DB5-4099-A1E7-8207B4E0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39" y="2067906"/>
            <a:ext cx="3704762" cy="790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FC7B76-B1D0-4D21-BE94-07F208873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441" y="2053620"/>
            <a:ext cx="1390476" cy="4095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8C412D-BE20-4E8A-B088-6908CD14B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83" y="3508086"/>
            <a:ext cx="1971429" cy="4666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20F99C-E506-4BC0-AD48-263A56D85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05" y="3508086"/>
            <a:ext cx="2676190" cy="4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E77D47-0778-401E-AB46-C680FB638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9569" y="3533838"/>
            <a:ext cx="5609524" cy="3904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2D7F93-39B9-4725-9529-284291EF09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67" y="4546424"/>
            <a:ext cx="4961905" cy="4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C57246D-1221-41BA-8880-2168E10AC9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70" y="5467238"/>
            <a:ext cx="11508851" cy="7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ISA-L</a:t>
            </a:r>
            <a:r>
              <a:rPr lang="zh-CN" altLang="en-US" dirty="0"/>
              <a:t>的矩阵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没有什么规律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4E4075-6FA7-4964-B319-3886EC84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8" y="1816470"/>
            <a:ext cx="1809524" cy="8476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33883F-0CDB-4059-ACC8-AB41677B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37" y="1708401"/>
            <a:ext cx="2857143" cy="16095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659CC4-1C06-4356-AD3A-93E3A0E23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856" y="1708401"/>
            <a:ext cx="3657143" cy="261904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1A7F69-B683-44F9-8C56-FE54B1E05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62" y="3407850"/>
            <a:ext cx="2990476" cy="11809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F7186A2-AB9C-4527-A6B3-2075C4BFD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562" y="4678727"/>
            <a:ext cx="259047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有限域运算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有限域素多项式</a:t>
            </a:r>
            <a:r>
              <a:rPr lang="en-US" altLang="zh-CN" dirty="0"/>
              <a:t>(</a:t>
            </a:r>
            <a:r>
              <a:rPr lang="zh-CN" altLang="en-US" dirty="0"/>
              <a:t>本源多项式</a:t>
            </a:r>
            <a:r>
              <a:rPr lang="en-US" altLang="zh-CN" dirty="0"/>
              <a:t>)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，素多项式有</a:t>
            </a:r>
            <a:endParaRPr lang="en-US" altLang="zh-CN" dirty="0"/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x</a:t>
            </a:r>
            <a:r>
              <a:rPr lang="en-US" altLang="zh-CN" baseline="30000" dirty="0"/>
              <a:t>4</a:t>
            </a:r>
            <a:r>
              <a:rPr lang="en-US" altLang="zh-CN" dirty="0"/>
              <a:t>+x+1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+1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C7081-AD4E-448A-9DE3-4C7D22F5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7" y="3831988"/>
            <a:ext cx="8248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有限域运算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有限域四则运算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4A80CD-CE01-4CFA-BD10-29A46054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40" y="1220801"/>
            <a:ext cx="5142131" cy="52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有限域运算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62C8A-CA4C-4204-BB97-6B3633BC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21" y="1561831"/>
            <a:ext cx="8018126" cy="45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有限域运算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E06AA5BC-0126-434B-8FFD-0ECC1D4F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52" y="1606086"/>
            <a:ext cx="5676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范德蒙矩阵</a:t>
            </a: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范德蒙矩阵例子</a:t>
            </a:r>
            <a:endParaRPr lang="en-US" altLang="zh-C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进行列变换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F521B-C232-4BFC-A54E-9F0DF622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4" y="4662719"/>
            <a:ext cx="2428571" cy="14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643C5-8118-4166-BBFD-10892F60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28" y="4672242"/>
            <a:ext cx="1304762" cy="14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E4954-1E3B-4D16-9115-C02C73898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50" y="4650813"/>
            <a:ext cx="1123810" cy="14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5E8260-9E34-4D27-82E2-3A2617C96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960" y="4607957"/>
            <a:ext cx="971429" cy="1552381"/>
          </a:xfrm>
          <a:prstGeom prst="rect">
            <a:avLst/>
          </a:prstGeom>
        </p:spPr>
      </p:pic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E755A46B-1298-4E38-8858-77C46254D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20" y="1283732"/>
            <a:ext cx="4708829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13450</TotalTime>
  <Words>219</Words>
  <Application>Microsoft Office PowerPoint</Application>
  <PresentationFormat>宽屏</PresentationFormat>
  <Paragraphs>95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EC矩阵的研究</vt:lpstr>
      <vt:lpstr>Jerasure的矩阵</vt:lpstr>
      <vt:lpstr>ISA-L的矩阵</vt:lpstr>
      <vt:lpstr>有限域运算 </vt:lpstr>
      <vt:lpstr>有限域运算 </vt:lpstr>
      <vt:lpstr>有限域运算 </vt:lpstr>
      <vt:lpstr>有限域运算 </vt:lpstr>
      <vt:lpstr>范德蒙矩阵</vt:lpstr>
      <vt:lpstr>Clay code 修复</vt:lpstr>
      <vt:lpstr>Clay code 修复</vt:lpstr>
      <vt:lpstr>Clay code 修复</vt:lpstr>
      <vt:lpstr>Clay code 修复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794</cp:revision>
  <dcterms:created xsi:type="dcterms:W3CDTF">2020-09-17T23:09:22Z</dcterms:created>
  <dcterms:modified xsi:type="dcterms:W3CDTF">2021-11-25T10:36:26Z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