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bc6e7a5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9bc6e7a51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b99eacf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9b99eacf3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b99eacf3f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b99eacf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лайд отбивка">
  <p:cSld name="1_Слайд отбивка">
    <p:bg>
      <p:bgPr>
        <a:solidFill>
          <a:srgbClr val="0C0C0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8086" y="-171318"/>
            <a:ext cx="12599595" cy="708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211" y="-2399504"/>
            <a:ext cx="11517078" cy="860781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423334" y="3457905"/>
            <a:ext cx="7755466" cy="1189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1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0" name="Google Shape;90;p14"/>
          <p:cNvGrpSpPr/>
          <p:nvPr/>
        </p:nvGrpSpPr>
        <p:grpSpPr>
          <a:xfrm>
            <a:off x="10042181" y="6320360"/>
            <a:ext cx="1726609" cy="423119"/>
            <a:chOff x="1088682" y="275381"/>
            <a:chExt cx="2398099" cy="587673"/>
          </a:xfrm>
        </p:grpSpPr>
        <p:pic>
          <p:nvPicPr>
            <p:cNvPr id="91" name="Google Shape;91;p14"/>
            <p:cNvPicPr preferRelativeResize="0"/>
            <p:nvPr/>
          </p:nvPicPr>
          <p:blipFill rotWithShape="1">
            <a:blip r:embed="rId4">
              <a:alphaModFix/>
            </a:blip>
            <a:srcRect b="28295" l="0" r="0" t="0"/>
            <a:stretch/>
          </p:blipFill>
          <p:spPr>
            <a:xfrm>
              <a:off x="2667211" y="275381"/>
              <a:ext cx="819570" cy="587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8682" y="437531"/>
              <a:ext cx="1514120" cy="412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4"/>
          <p:cNvSpPr txBox="1"/>
          <p:nvPr/>
        </p:nvSpPr>
        <p:spPr>
          <a:xfrm>
            <a:off x="442624" y="6427113"/>
            <a:ext cx="2145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Play"/>
              <a:buNone/>
            </a:pPr>
            <a:r>
              <a:rPr b="0" i="0" lang="en-US" sz="1100" u="none" cap="none" strike="noStrike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Data-sprint «This is SPARTA»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264466" y="6427113"/>
            <a:ext cx="10294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ноябрь 2023</a:t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_Типовой слайд">
  <p:cSld name="0_Типовой слайд">
    <p:bg>
      <p:bgPr>
        <a:solidFill>
          <a:srgbClr val="0C0C0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10042181" y="6320360"/>
            <a:ext cx="1726609" cy="423119"/>
            <a:chOff x="1088682" y="275381"/>
            <a:chExt cx="2398099" cy="587673"/>
          </a:xfrm>
        </p:grpSpPr>
        <p:pic>
          <p:nvPicPr>
            <p:cNvPr id="97" name="Google Shape;97;p15"/>
            <p:cNvPicPr preferRelativeResize="0"/>
            <p:nvPr/>
          </p:nvPicPr>
          <p:blipFill rotWithShape="1">
            <a:blip r:embed="rId2">
              <a:alphaModFix/>
            </a:blip>
            <a:srcRect b="28295" l="0" r="0" t="0"/>
            <a:stretch/>
          </p:blipFill>
          <p:spPr>
            <a:xfrm>
              <a:off x="2667211" y="275381"/>
              <a:ext cx="819570" cy="587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8682" y="437531"/>
              <a:ext cx="1514120" cy="412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5"/>
          <p:cNvSpPr txBox="1"/>
          <p:nvPr>
            <p:ph type="title"/>
          </p:nvPr>
        </p:nvSpPr>
        <p:spPr>
          <a:xfrm>
            <a:off x="423334" y="334432"/>
            <a:ext cx="4190999" cy="28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b="1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442624" y="6427113"/>
            <a:ext cx="2145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Play"/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Data-sprint «This is SPARTA»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264466" y="6427113"/>
            <a:ext cx="102944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Play"/>
                <a:ea typeface="Play"/>
                <a:cs typeface="Play"/>
                <a:sym typeface="Play"/>
              </a:rPr>
              <a:t>ноябрь 2023</a:t>
            </a:r>
            <a:endParaRPr sz="1100">
              <a:solidFill>
                <a:srgbClr val="D8D8D8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88">
          <p15:clr>
            <a:srgbClr val="C35EA4"/>
          </p15:clr>
        </p15:guide>
        <p15:guide id="2" pos="7355">
          <p15:clr>
            <a:srgbClr val="C35EA4"/>
          </p15:clr>
        </p15:guide>
        <p15:guide id="3" pos="325">
          <p15:clr>
            <a:srgbClr val="C35EA4"/>
          </p15:clr>
        </p15:guide>
        <p15:guide id="4" orient="horz" pos="232">
          <p15:clr>
            <a:srgbClr val="C35EA4"/>
          </p15:clr>
        </p15:guide>
        <p15:guide id="5" pos="3772">
          <p15:clr>
            <a:srgbClr val="5ACBF0"/>
          </p15:clr>
        </p15:guide>
        <p15:guide id="6" pos="3908">
          <p15:clr>
            <a:srgbClr val="5ACBF0"/>
          </p15:clr>
        </p15:guide>
        <p15:guide id="7" pos="2116">
          <p15:clr>
            <a:srgbClr val="5ACBF0"/>
          </p15:clr>
        </p15:guide>
        <p15:guide id="8" pos="1980">
          <p15:clr>
            <a:srgbClr val="5ACBF0"/>
          </p15:clr>
        </p15:guide>
        <p15:guide id="9" pos="5564">
          <p15:clr>
            <a:srgbClr val="5ACBF0"/>
          </p15:clr>
        </p15:guide>
        <p15:guide id="10" pos="570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 (черный фон)">
  <p:cSld name="2_Пустой слайд (черный фон)">
    <p:bg>
      <p:bgPr>
        <a:solidFill>
          <a:srgbClr val="0C0C0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19.png"/><Relationship Id="rId10" Type="http://schemas.openxmlformats.org/officeDocument/2006/relationships/image" Target="../media/image26.png"/><Relationship Id="rId21" Type="http://schemas.openxmlformats.org/officeDocument/2006/relationships/image" Target="../media/image38.png"/><Relationship Id="rId13" Type="http://schemas.openxmlformats.org/officeDocument/2006/relationships/image" Target="../media/image2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25.png"/><Relationship Id="rId16" Type="http://schemas.openxmlformats.org/officeDocument/2006/relationships/image" Target="../media/image33.png"/><Relationship Id="rId5" Type="http://schemas.openxmlformats.org/officeDocument/2006/relationships/image" Target="../media/image8.png"/><Relationship Id="rId19" Type="http://schemas.openxmlformats.org/officeDocument/2006/relationships/image" Target="../media/image34.png"/><Relationship Id="rId6" Type="http://schemas.openxmlformats.org/officeDocument/2006/relationships/image" Target="../media/image15.png"/><Relationship Id="rId18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086" y="-171318"/>
            <a:ext cx="12599595" cy="708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211" y="-2399504"/>
            <a:ext cx="11517078" cy="860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28295" l="0" r="0" t="0"/>
          <a:stretch/>
        </p:blipFill>
        <p:spPr>
          <a:xfrm>
            <a:off x="2667211" y="275381"/>
            <a:ext cx="819570" cy="587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950313" y="2965270"/>
            <a:ext cx="8238153" cy="1734471"/>
            <a:chOff x="1742373" y="1399337"/>
            <a:chExt cx="8238153" cy="1734471"/>
          </a:xfrm>
        </p:grpSpPr>
        <p:sp>
          <p:nvSpPr>
            <p:cNvPr id="111" name="Google Shape;111;p17"/>
            <p:cNvSpPr txBox="1"/>
            <p:nvPr/>
          </p:nvSpPr>
          <p:spPr>
            <a:xfrm>
              <a:off x="1742373" y="1550001"/>
              <a:ext cx="5746282" cy="1523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300"/>
                <a:buFont typeface="Play"/>
                <a:buNone/>
              </a:pPr>
              <a:r>
                <a:rPr b="1" i="0" lang="en-US" sz="93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SPARTA</a:t>
              </a:r>
              <a:endParaRPr b="1" i="0" sz="93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783948" y="2795254"/>
              <a:ext cx="533986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ACBE"/>
                </a:buClr>
                <a:buSzPts val="1600"/>
                <a:buFont typeface="Play"/>
                <a:buNone/>
              </a:pPr>
              <a:r>
                <a:rPr b="1" i="0" lang="en-US" sz="1600" u="none" cap="none" strike="noStrike">
                  <a:solidFill>
                    <a:srgbClr val="40ACBE"/>
                  </a:solidFill>
                  <a:latin typeface="Play"/>
                  <a:ea typeface="Play"/>
                  <a:cs typeface="Play"/>
                  <a:sym typeface="Play"/>
                </a:rPr>
                <a:t>Sber Process Analytics Research Teams Association</a:t>
              </a:r>
              <a:endParaRPr b="1" i="0" sz="1600" u="none" cap="none" strike="noStrike">
                <a:solidFill>
                  <a:srgbClr val="40ACBE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111727" y="2209225"/>
              <a:ext cx="28687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Play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.data-sprint</a:t>
              </a:r>
              <a:endParaRPr b="1" i="0" sz="36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764698" y="1399337"/>
              <a:ext cx="9396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Play"/>
                <a:buNone/>
              </a:pPr>
              <a:r>
                <a:rPr b="1" lang="en-US" sz="16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THIS IS</a:t>
              </a:r>
              <a:endParaRPr b="1" i="0" sz="16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682" y="437531"/>
            <a:ext cx="1514120" cy="41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6528300" y="15349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«тузы»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6528300" y="13576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team: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23334" y="3457905"/>
            <a:ext cx="7755466" cy="1189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33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/>
              <a:t>Классические процессные неэффективности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Зацикленности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643534" y="1119723"/>
            <a:ext cx="919242" cy="620828"/>
            <a:chOff x="3525756" y="3764492"/>
            <a:chExt cx="1289803" cy="945520"/>
          </a:xfrm>
        </p:grpSpPr>
        <p:pic>
          <p:nvPicPr>
            <p:cNvPr id="129" name="Google Shape;12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3764492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5645" y="3787109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9"/>
            <p:cNvSpPr/>
            <p:nvPr/>
          </p:nvSpPr>
          <p:spPr>
            <a:xfrm>
              <a:off x="3548373" y="3787109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85"/>
                  </a:lnTo>
                  <a:lnTo>
                    <a:pt x="54552" y="25682"/>
                  </a:lnTo>
                  <a:lnTo>
                    <a:pt x="25713" y="54507"/>
                  </a:lnTo>
                  <a:lnTo>
                    <a:pt x="6795" y="9107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071"/>
                  </a:lnTo>
                  <a:lnTo>
                    <a:pt x="1220741" y="54507"/>
                  </a:lnTo>
                  <a:lnTo>
                    <a:pt x="1191901" y="25682"/>
                  </a:lnTo>
                  <a:lnTo>
                    <a:pt x="1155342" y="678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2" name="Google Shape;132;p19"/>
          <p:cNvSpPr txBox="1"/>
          <p:nvPr/>
        </p:nvSpPr>
        <p:spPr>
          <a:xfrm>
            <a:off x="1900216" y="795597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986892" y="1216608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9"/>
          <p:cNvGrpSpPr/>
          <p:nvPr/>
        </p:nvGrpSpPr>
        <p:grpSpPr>
          <a:xfrm>
            <a:off x="643534" y="2015697"/>
            <a:ext cx="919242" cy="620828"/>
            <a:chOff x="3525756" y="5129058"/>
            <a:chExt cx="1289803" cy="945520"/>
          </a:xfrm>
        </p:grpSpPr>
        <p:pic>
          <p:nvPicPr>
            <p:cNvPr id="135" name="Google Shape;13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5129058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5645" y="5151675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9"/>
            <p:cNvSpPr/>
            <p:nvPr/>
          </p:nvSpPr>
          <p:spPr>
            <a:xfrm>
              <a:off x="3548373" y="5151675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8" name="Google Shape;138;p19"/>
          <p:cNvSpPr txBox="1"/>
          <p:nvPr/>
        </p:nvSpPr>
        <p:spPr>
          <a:xfrm>
            <a:off x="986892" y="2112617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643534" y="2911671"/>
            <a:ext cx="919242" cy="620828"/>
            <a:chOff x="3525756" y="6493624"/>
            <a:chExt cx="1289803" cy="945520"/>
          </a:xfrm>
        </p:grpSpPr>
        <p:pic>
          <p:nvPicPr>
            <p:cNvPr id="140" name="Google Shape;14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6493624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5645" y="6516241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9"/>
            <p:cNvSpPr/>
            <p:nvPr/>
          </p:nvSpPr>
          <p:spPr>
            <a:xfrm>
              <a:off x="3548373" y="6516241"/>
              <a:ext cx="1246504" cy="799465"/>
            </a:xfrm>
            <a:custGeom>
              <a:rect b="b" l="l" r="r" t="t"/>
              <a:pathLst>
                <a:path extrusionOk="0" h="799465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19"/>
          <p:cNvSpPr txBox="1"/>
          <p:nvPr/>
        </p:nvSpPr>
        <p:spPr>
          <a:xfrm>
            <a:off x="986892" y="3008626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877529" y="2166309"/>
            <a:ext cx="2052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7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Упаковка товара</a:t>
            </a:r>
            <a:endParaRPr b="1" sz="1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1011590" y="748464"/>
            <a:ext cx="762528" cy="3157771"/>
            <a:chOff x="4042180" y="3199065"/>
            <a:chExt cx="1069915" cy="4809277"/>
          </a:xfrm>
        </p:grpSpPr>
        <p:pic>
          <p:nvPicPr>
            <p:cNvPr id="146" name="Google Shape;14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319906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4563630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9"/>
            <p:cNvSpPr/>
            <p:nvPr/>
          </p:nvSpPr>
          <p:spPr>
            <a:xfrm>
              <a:off x="4116838" y="4586876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9" name="Google Shape;14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5928196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9"/>
            <p:cNvSpPr/>
            <p:nvPr/>
          </p:nvSpPr>
          <p:spPr>
            <a:xfrm>
              <a:off x="4116838" y="5951441"/>
              <a:ext cx="111125" cy="565784"/>
            </a:xfrm>
            <a:custGeom>
              <a:rect b="b" l="l" r="r" t="t"/>
              <a:pathLst>
                <a:path extrusionOk="0" h="565784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4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4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4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4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4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1" name="Google Shape;151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2180" y="7292762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3013" y="4804879"/>
              <a:ext cx="909082" cy="790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9"/>
            <p:cNvSpPr/>
            <p:nvPr/>
          </p:nvSpPr>
          <p:spPr>
            <a:xfrm>
              <a:off x="4330748" y="4827078"/>
              <a:ext cx="760729" cy="748029"/>
            </a:xfrm>
            <a:custGeom>
              <a:rect b="b" l="l" r="r" t="t"/>
              <a:pathLst>
                <a:path extrusionOk="0" h="748029" w="760729">
                  <a:moveTo>
                    <a:pt x="712762" y="699664"/>
                  </a:moveTo>
                  <a:lnTo>
                    <a:pt x="463451" y="699664"/>
                  </a:lnTo>
                  <a:lnTo>
                    <a:pt x="463451" y="747411"/>
                  </a:lnTo>
                  <a:lnTo>
                    <a:pt x="760510" y="747411"/>
                  </a:lnTo>
                  <a:lnTo>
                    <a:pt x="760510" y="723538"/>
                  </a:lnTo>
                  <a:lnTo>
                    <a:pt x="712762" y="723538"/>
                  </a:lnTo>
                  <a:lnTo>
                    <a:pt x="712762" y="699664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712762" y="723538"/>
                  </a:lnTo>
                  <a:lnTo>
                    <a:pt x="736636" y="699664"/>
                  </a:lnTo>
                  <a:lnTo>
                    <a:pt x="760510" y="699664"/>
                  </a:lnTo>
                  <a:lnTo>
                    <a:pt x="760510" y="47747"/>
                  </a:lnTo>
                  <a:lnTo>
                    <a:pt x="736636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699664"/>
                  </a:moveTo>
                  <a:lnTo>
                    <a:pt x="736636" y="699664"/>
                  </a:lnTo>
                  <a:lnTo>
                    <a:pt x="712762" y="723538"/>
                  </a:lnTo>
                  <a:lnTo>
                    <a:pt x="760510" y="723538"/>
                  </a:lnTo>
                  <a:lnTo>
                    <a:pt x="760510" y="699664"/>
                  </a:lnTo>
                  <a:close/>
                </a:path>
                <a:path extrusionOk="0" h="748029" w="760729">
                  <a:moveTo>
                    <a:pt x="20609" y="119209"/>
                  </a:moveTo>
                  <a:lnTo>
                    <a:pt x="11632" y="122299"/>
                  </a:lnTo>
                  <a:lnTo>
                    <a:pt x="4548" y="128580"/>
                  </a:lnTo>
                  <a:lnTo>
                    <a:pt x="585" y="136815"/>
                  </a:lnTo>
                  <a:lnTo>
                    <a:pt x="0" y="145933"/>
                  </a:lnTo>
                  <a:lnTo>
                    <a:pt x="3046" y="154864"/>
                  </a:lnTo>
                  <a:lnTo>
                    <a:pt x="107231" y="333497"/>
                  </a:lnTo>
                  <a:lnTo>
                    <a:pt x="134835" y="286169"/>
                  </a:lnTo>
                  <a:lnTo>
                    <a:pt x="83358" y="286169"/>
                  </a:lnTo>
                  <a:lnTo>
                    <a:pt x="83358" y="197839"/>
                  </a:lnTo>
                  <a:lnTo>
                    <a:pt x="44301" y="130886"/>
                  </a:lnTo>
                  <a:lnTo>
                    <a:pt x="37974" y="123787"/>
                  </a:lnTo>
                  <a:lnTo>
                    <a:pt x="29734" y="119800"/>
                  </a:lnTo>
                  <a:lnTo>
                    <a:pt x="20609" y="119209"/>
                  </a:lnTo>
                  <a:close/>
                </a:path>
                <a:path extrusionOk="0" h="748029" w="760729">
                  <a:moveTo>
                    <a:pt x="83358" y="197839"/>
                  </a:moveTo>
                  <a:lnTo>
                    <a:pt x="83358" y="286169"/>
                  </a:lnTo>
                  <a:lnTo>
                    <a:pt x="131105" y="286169"/>
                  </a:lnTo>
                  <a:lnTo>
                    <a:pt x="131105" y="274127"/>
                  </a:lnTo>
                  <a:lnTo>
                    <a:pt x="86604" y="274127"/>
                  </a:lnTo>
                  <a:lnTo>
                    <a:pt x="107231" y="238766"/>
                  </a:lnTo>
                  <a:lnTo>
                    <a:pt x="83358" y="197839"/>
                  </a:lnTo>
                  <a:close/>
                </a:path>
                <a:path extrusionOk="0" h="748029" w="760729">
                  <a:moveTo>
                    <a:pt x="193838" y="119209"/>
                  </a:moveTo>
                  <a:lnTo>
                    <a:pt x="184690" y="119800"/>
                  </a:lnTo>
                  <a:lnTo>
                    <a:pt x="176444" y="123787"/>
                  </a:lnTo>
                  <a:lnTo>
                    <a:pt x="170161" y="130886"/>
                  </a:lnTo>
                  <a:lnTo>
                    <a:pt x="131105" y="197839"/>
                  </a:lnTo>
                  <a:lnTo>
                    <a:pt x="131105" y="286169"/>
                  </a:lnTo>
                  <a:lnTo>
                    <a:pt x="134835" y="286169"/>
                  </a:lnTo>
                  <a:lnTo>
                    <a:pt x="211416" y="154864"/>
                  </a:lnTo>
                  <a:lnTo>
                    <a:pt x="214463" y="145933"/>
                  </a:lnTo>
                  <a:lnTo>
                    <a:pt x="213877" y="136815"/>
                  </a:lnTo>
                  <a:lnTo>
                    <a:pt x="209915" y="128580"/>
                  </a:lnTo>
                  <a:lnTo>
                    <a:pt x="202830" y="122299"/>
                  </a:lnTo>
                  <a:lnTo>
                    <a:pt x="193838" y="119209"/>
                  </a:lnTo>
                  <a:close/>
                </a:path>
                <a:path extrusionOk="0" h="748029" w="760729">
                  <a:moveTo>
                    <a:pt x="107231" y="238766"/>
                  </a:moveTo>
                  <a:lnTo>
                    <a:pt x="86604" y="274127"/>
                  </a:lnTo>
                  <a:lnTo>
                    <a:pt x="127859" y="274127"/>
                  </a:lnTo>
                  <a:lnTo>
                    <a:pt x="107231" y="238766"/>
                  </a:lnTo>
                  <a:close/>
                </a:path>
                <a:path extrusionOk="0" h="748029" w="760729">
                  <a:moveTo>
                    <a:pt x="131105" y="197839"/>
                  </a:moveTo>
                  <a:lnTo>
                    <a:pt x="107231" y="238766"/>
                  </a:lnTo>
                  <a:lnTo>
                    <a:pt x="127859" y="274127"/>
                  </a:lnTo>
                  <a:lnTo>
                    <a:pt x="131105" y="274127"/>
                  </a:lnTo>
                  <a:lnTo>
                    <a:pt x="131105" y="197839"/>
                  </a:lnTo>
                  <a:close/>
                </a:path>
                <a:path extrusionOk="0" h="748029" w="760729">
                  <a:moveTo>
                    <a:pt x="760510" y="0"/>
                  </a:moveTo>
                  <a:lnTo>
                    <a:pt x="83358" y="0"/>
                  </a:lnTo>
                  <a:lnTo>
                    <a:pt x="83358" y="197839"/>
                  </a:lnTo>
                  <a:lnTo>
                    <a:pt x="107231" y="238766"/>
                  </a:lnTo>
                  <a:lnTo>
                    <a:pt x="131105" y="197839"/>
                  </a:lnTo>
                  <a:lnTo>
                    <a:pt x="131105" y="47747"/>
                  </a:lnTo>
                  <a:lnTo>
                    <a:pt x="107231" y="47747"/>
                  </a:lnTo>
                  <a:lnTo>
                    <a:pt x="131105" y="23873"/>
                  </a:lnTo>
                  <a:lnTo>
                    <a:pt x="760510" y="23873"/>
                  </a:lnTo>
                  <a:lnTo>
                    <a:pt x="760510" y="0"/>
                  </a:lnTo>
                  <a:close/>
                </a:path>
                <a:path extrusionOk="0" h="748029" w="760729">
                  <a:moveTo>
                    <a:pt x="131105" y="23873"/>
                  </a:moveTo>
                  <a:lnTo>
                    <a:pt x="107231" y="47747"/>
                  </a:lnTo>
                  <a:lnTo>
                    <a:pt x="131105" y="47747"/>
                  </a:lnTo>
                  <a:lnTo>
                    <a:pt x="131105" y="23873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131105" y="23873"/>
                  </a:lnTo>
                  <a:lnTo>
                    <a:pt x="131105" y="47747"/>
                  </a:lnTo>
                  <a:lnTo>
                    <a:pt x="712762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23873"/>
                  </a:moveTo>
                  <a:lnTo>
                    <a:pt x="712762" y="23873"/>
                  </a:lnTo>
                  <a:lnTo>
                    <a:pt x="736636" y="47747"/>
                  </a:lnTo>
                  <a:lnTo>
                    <a:pt x="760510" y="47747"/>
                  </a:lnTo>
                  <a:lnTo>
                    <a:pt x="760510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" name="Google Shape;154;p19"/>
          <p:cNvSpPr txBox="1"/>
          <p:nvPr/>
        </p:nvSpPr>
        <p:spPr>
          <a:xfrm>
            <a:off x="1877528" y="1740850"/>
            <a:ext cx="84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1171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774105" y="3029237"/>
            <a:ext cx="2766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1726830" y="1184496"/>
            <a:ext cx="2766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661125" y="2115100"/>
            <a:ext cx="842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20047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75725" y="1221497"/>
            <a:ext cx="2766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15950" y="681875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 себя: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724557" y="1124998"/>
            <a:ext cx="919242" cy="620828"/>
            <a:chOff x="3525756" y="3764492"/>
            <a:chExt cx="1289803" cy="945520"/>
          </a:xfrm>
        </p:grpSpPr>
        <p:pic>
          <p:nvPicPr>
            <p:cNvPr id="161" name="Google Shape;16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3764492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5645" y="3787109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9"/>
            <p:cNvSpPr/>
            <p:nvPr/>
          </p:nvSpPr>
          <p:spPr>
            <a:xfrm>
              <a:off x="3548373" y="3787109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85"/>
                  </a:lnTo>
                  <a:lnTo>
                    <a:pt x="54552" y="25682"/>
                  </a:lnTo>
                  <a:lnTo>
                    <a:pt x="25713" y="54507"/>
                  </a:lnTo>
                  <a:lnTo>
                    <a:pt x="6795" y="9107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071"/>
                  </a:lnTo>
                  <a:lnTo>
                    <a:pt x="1220741" y="54507"/>
                  </a:lnTo>
                  <a:lnTo>
                    <a:pt x="1191901" y="25682"/>
                  </a:lnTo>
                  <a:lnTo>
                    <a:pt x="1155342" y="678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4" name="Google Shape;164;p19"/>
          <p:cNvSpPr txBox="1"/>
          <p:nvPr/>
        </p:nvSpPr>
        <p:spPr>
          <a:xfrm>
            <a:off x="5981239" y="724673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067915" y="1221883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9"/>
          <p:cNvGrpSpPr/>
          <p:nvPr/>
        </p:nvGrpSpPr>
        <p:grpSpPr>
          <a:xfrm>
            <a:off x="4724557" y="2020973"/>
            <a:ext cx="919242" cy="620828"/>
            <a:chOff x="3525756" y="5129058"/>
            <a:chExt cx="1289803" cy="945520"/>
          </a:xfrm>
        </p:grpSpPr>
        <p:pic>
          <p:nvPicPr>
            <p:cNvPr id="167" name="Google Shape;16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5129058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5645" y="5151675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9"/>
            <p:cNvSpPr/>
            <p:nvPr/>
          </p:nvSpPr>
          <p:spPr>
            <a:xfrm>
              <a:off x="3548373" y="5151675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5067915" y="2117892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9"/>
          <p:cNvGrpSpPr/>
          <p:nvPr/>
        </p:nvGrpSpPr>
        <p:grpSpPr>
          <a:xfrm>
            <a:off x="4724557" y="2916947"/>
            <a:ext cx="919242" cy="620828"/>
            <a:chOff x="3525756" y="6493624"/>
            <a:chExt cx="1289803" cy="945520"/>
          </a:xfrm>
        </p:grpSpPr>
        <p:pic>
          <p:nvPicPr>
            <p:cNvPr id="172" name="Google Shape;17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6493624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5645" y="6516241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9"/>
            <p:cNvSpPr/>
            <p:nvPr/>
          </p:nvSpPr>
          <p:spPr>
            <a:xfrm>
              <a:off x="3548373" y="6516241"/>
              <a:ext cx="1246504" cy="799465"/>
            </a:xfrm>
            <a:custGeom>
              <a:rect b="b" l="l" r="r" t="t"/>
              <a:pathLst>
                <a:path extrusionOk="0" h="799465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" name="Google Shape;175;p19"/>
          <p:cNvSpPr txBox="1"/>
          <p:nvPr/>
        </p:nvSpPr>
        <p:spPr>
          <a:xfrm>
            <a:off x="5067915" y="3013902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958552" y="2171585"/>
            <a:ext cx="2052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7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Звонок клиенту</a:t>
            </a:r>
            <a:endParaRPr b="1" sz="1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5092613" y="753739"/>
            <a:ext cx="762528" cy="3157771"/>
            <a:chOff x="4042180" y="3199065"/>
            <a:chExt cx="1069915" cy="4809277"/>
          </a:xfrm>
        </p:grpSpPr>
        <p:pic>
          <p:nvPicPr>
            <p:cNvPr id="178" name="Google Shape;178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319906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4563630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9"/>
            <p:cNvSpPr/>
            <p:nvPr/>
          </p:nvSpPr>
          <p:spPr>
            <a:xfrm>
              <a:off x="4116838" y="4586876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1" name="Google Shape;181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5928196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9"/>
            <p:cNvSpPr/>
            <p:nvPr/>
          </p:nvSpPr>
          <p:spPr>
            <a:xfrm>
              <a:off x="4116838" y="5951441"/>
              <a:ext cx="111125" cy="565784"/>
            </a:xfrm>
            <a:custGeom>
              <a:rect b="b" l="l" r="r" t="t"/>
              <a:pathLst>
                <a:path extrusionOk="0" h="565784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4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4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4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4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4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3" name="Google Shape;183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2180" y="7292762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3013" y="4804879"/>
              <a:ext cx="909082" cy="790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9"/>
            <p:cNvSpPr/>
            <p:nvPr/>
          </p:nvSpPr>
          <p:spPr>
            <a:xfrm>
              <a:off x="4330748" y="4827078"/>
              <a:ext cx="760729" cy="748029"/>
            </a:xfrm>
            <a:custGeom>
              <a:rect b="b" l="l" r="r" t="t"/>
              <a:pathLst>
                <a:path extrusionOk="0" h="748029" w="760729">
                  <a:moveTo>
                    <a:pt x="712762" y="699664"/>
                  </a:moveTo>
                  <a:lnTo>
                    <a:pt x="463451" y="699664"/>
                  </a:lnTo>
                  <a:lnTo>
                    <a:pt x="463451" y="747411"/>
                  </a:lnTo>
                  <a:lnTo>
                    <a:pt x="760510" y="747411"/>
                  </a:lnTo>
                  <a:lnTo>
                    <a:pt x="760510" y="723538"/>
                  </a:lnTo>
                  <a:lnTo>
                    <a:pt x="712762" y="723538"/>
                  </a:lnTo>
                  <a:lnTo>
                    <a:pt x="712762" y="699664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712762" y="723538"/>
                  </a:lnTo>
                  <a:lnTo>
                    <a:pt x="736636" y="699664"/>
                  </a:lnTo>
                  <a:lnTo>
                    <a:pt x="760510" y="699664"/>
                  </a:lnTo>
                  <a:lnTo>
                    <a:pt x="760510" y="47747"/>
                  </a:lnTo>
                  <a:lnTo>
                    <a:pt x="736636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699664"/>
                  </a:moveTo>
                  <a:lnTo>
                    <a:pt x="736636" y="699664"/>
                  </a:lnTo>
                  <a:lnTo>
                    <a:pt x="712762" y="723538"/>
                  </a:lnTo>
                  <a:lnTo>
                    <a:pt x="760510" y="723538"/>
                  </a:lnTo>
                  <a:lnTo>
                    <a:pt x="760510" y="699664"/>
                  </a:lnTo>
                  <a:close/>
                </a:path>
                <a:path extrusionOk="0" h="748029" w="760729">
                  <a:moveTo>
                    <a:pt x="20609" y="119209"/>
                  </a:moveTo>
                  <a:lnTo>
                    <a:pt x="11632" y="122299"/>
                  </a:lnTo>
                  <a:lnTo>
                    <a:pt x="4548" y="128580"/>
                  </a:lnTo>
                  <a:lnTo>
                    <a:pt x="585" y="136815"/>
                  </a:lnTo>
                  <a:lnTo>
                    <a:pt x="0" y="145933"/>
                  </a:lnTo>
                  <a:lnTo>
                    <a:pt x="3046" y="154864"/>
                  </a:lnTo>
                  <a:lnTo>
                    <a:pt x="107231" y="333497"/>
                  </a:lnTo>
                  <a:lnTo>
                    <a:pt x="134835" y="286169"/>
                  </a:lnTo>
                  <a:lnTo>
                    <a:pt x="83358" y="286169"/>
                  </a:lnTo>
                  <a:lnTo>
                    <a:pt x="83358" y="197839"/>
                  </a:lnTo>
                  <a:lnTo>
                    <a:pt x="44301" y="130886"/>
                  </a:lnTo>
                  <a:lnTo>
                    <a:pt x="37974" y="123787"/>
                  </a:lnTo>
                  <a:lnTo>
                    <a:pt x="29734" y="119800"/>
                  </a:lnTo>
                  <a:lnTo>
                    <a:pt x="20609" y="119209"/>
                  </a:lnTo>
                  <a:close/>
                </a:path>
                <a:path extrusionOk="0" h="748029" w="760729">
                  <a:moveTo>
                    <a:pt x="83358" y="197839"/>
                  </a:moveTo>
                  <a:lnTo>
                    <a:pt x="83358" y="286169"/>
                  </a:lnTo>
                  <a:lnTo>
                    <a:pt x="131105" y="286169"/>
                  </a:lnTo>
                  <a:lnTo>
                    <a:pt x="131105" y="274127"/>
                  </a:lnTo>
                  <a:lnTo>
                    <a:pt x="86604" y="274127"/>
                  </a:lnTo>
                  <a:lnTo>
                    <a:pt x="107231" y="238766"/>
                  </a:lnTo>
                  <a:lnTo>
                    <a:pt x="83358" y="197839"/>
                  </a:lnTo>
                  <a:close/>
                </a:path>
                <a:path extrusionOk="0" h="748029" w="760729">
                  <a:moveTo>
                    <a:pt x="193838" y="119209"/>
                  </a:moveTo>
                  <a:lnTo>
                    <a:pt x="184690" y="119800"/>
                  </a:lnTo>
                  <a:lnTo>
                    <a:pt x="176444" y="123787"/>
                  </a:lnTo>
                  <a:lnTo>
                    <a:pt x="170161" y="130886"/>
                  </a:lnTo>
                  <a:lnTo>
                    <a:pt x="131105" y="197839"/>
                  </a:lnTo>
                  <a:lnTo>
                    <a:pt x="131105" y="286169"/>
                  </a:lnTo>
                  <a:lnTo>
                    <a:pt x="134835" y="286169"/>
                  </a:lnTo>
                  <a:lnTo>
                    <a:pt x="211416" y="154864"/>
                  </a:lnTo>
                  <a:lnTo>
                    <a:pt x="214463" y="145933"/>
                  </a:lnTo>
                  <a:lnTo>
                    <a:pt x="213877" y="136815"/>
                  </a:lnTo>
                  <a:lnTo>
                    <a:pt x="209915" y="128580"/>
                  </a:lnTo>
                  <a:lnTo>
                    <a:pt x="202830" y="122299"/>
                  </a:lnTo>
                  <a:lnTo>
                    <a:pt x="193838" y="119209"/>
                  </a:lnTo>
                  <a:close/>
                </a:path>
                <a:path extrusionOk="0" h="748029" w="760729">
                  <a:moveTo>
                    <a:pt x="107231" y="238766"/>
                  </a:moveTo>
                  <a:lnTo>
                    <a:pt x="86604" y="274127"/>
                  </a:lnTo>
                  <a:lnTo>
                    <a:pt x="127859" y="274127"/>
                  </a:lnTo>
                  <a:lnTo>
                    <a:pt x="107231" y="238766"/>
                  </a:lnTo>
                  <a:close/>
                </a:path>
                <a:path extrusionOk="0" h="748029" w="760729">
                  <a:moveTo>
                    <a:pt x="131105" y="197839"/>
                  </a:moveTo>
                  <a:lnTo>
                    <a:pt x="107231" y="238766"/>
                  </a:lnTo>
                  <a:lnTo>
                    <a:pt x="127859" y="274127"/>
                  </a:lnTo>
                  <a:lnTo>
                    <a:pt x="131105" y="274127"/>
                  </a:lnTo>
                  <a:lnTo>
                    <a:pt x="131105" y="197839"/>
                  </a:lnTo>
                  <a:close/>
                </a:path>
                <a:path extrusionOk="0" h="748029" w="760729">
                  <a:moveTo>
                    <a:pt x="760510" y="0"/>
                  </a:moveTo>
                  <a:lnTo>
                    <a:pt x="83358" y="0"/>
                  </a:lnTo>
                  <a:lnTo>
                    <a:pt x="83358" y="197839"/>
                  </a:lnTo>
                  <a:lnTo>
                    <a:pt x="107231" y="238766"/>
                  </a:lnTo>
                  <a:lnTo>
                    <a:pt x="131105" y="197839"/>
                  </a:lnTo>
                  <a:lnTo>
                    <a:pt x="131105" y="47747"/>
                  </a:lnTo>
                  <a:lnTo>
                    <a:pt x="107231" y="47747"/>
                  </a:lnTo>
                  <a:lnTo>
                    <a:pt x="131105" y="23873"/>
                  </a:lnTo>
                  <a:lnTo>
                    <a:pt x="760510" y="23873"/>
                  </a:lnTo>
                  <a:lnTo>
                    <a:pt x="760510" y="0"/>
                  </a:lnTo>
                  <a:close/>
                </a:path>
                <a:path extrusionOk="0" h="748029" w="760729">
                  <a:moveTo>
                    <a:pt x="131105" y="23873"/>
                  </a:moveTo>
                  <a:lnTo>
                    <a:pt x="107231" y="47747"/>
                  </a:lnTo>
                  <a:lnTo>
                    <a:pt x="131105" y="47747"/>
                  </a:lnTo>
                  <a:lnTo>
                    <a:pt x="131105" y="23873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131105" y="23873"/>
                  </a:lnTo>
                  <a:lnTo>
                    <a:pt x="131105" y="47747"/>
                  </a:lnTo>
                  <a:lnTo>
                    <a:pt x="712762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23873"/>
                  </a:moveTo>
                  <a:lnTo>
                    <a:pt x="712762" y="23873"/>
                  </a:lnTo>
                  <a:lnTo>
                    <a:pt x="736636" y="47747"/>
                  </a:lnTo>
                  <a:lnTo>
                    <a:pt x="760510" y="47747"/>
                  </a:lnTo>
                  <a:lnTo>
                    <a:pt x="760510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6" name="Google Shape;186;p19"/>
          <p:cNvSpPr txBox="1"/>
          <p:nvPr/>
        </p:nvSpPr>
        <p:spPr>
          <a:xfrm>
            <a:off x="5958552" y="1746119"/>
            <a:ext cx="276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920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0700700" y="5098600"/>
            <a:ext cx="1051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Звонок клиенту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5807853" y="1189771"/>
            <a:ext cx="2766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4818350" y="2120375"/>
            <a:ext cx="762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3690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656748" y="1226772"/>
            <a:ext cx="2766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8496494" y="1124998"/>
            <a:ext cx="919242" cy="620828"/>
            <a:chOff x="3525756" y="3764492"/>
            <a:chExt cx="1289803" cy="945520"/>
          </a:xfrm>
        </p:grpSpPr>
        <p:pic>
          <p:nvPicPr>
            <p:cNvPr id="192" name="Google Shape;19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3764492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5645" y="3787109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19"/>
            <p:cNvSpPr/>
            <p:nvPr/>
          </p:nvSpPr>
          <p:spPr>
            <a:xfrm>
              <a:off x="3548373" y="3787109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85"/>
                  </a:lnTo>
                  <a:lnTo>
                    <a:pt x="54552" y="25682"/>
                  </a:lnTo>
                  <a:lnTo>
                    <a:pt x="25713" y="54507"/>
                  </a:lnTo>
                  <a:lnTo>
                    <a:pt x="6795" y="9107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071"/>
                  </a:lnTo>
                  <a:lnTo>
                    <a:pt x="1220741" y="54507"/>
                  </a:lnTo>
                  <a:lnTo>
                    <a:pt x="1191901" y="25682"/>
                  </a:lnTo>
                  <a:lnTo>
                    <a:pt x="1155342" y="678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5" name="Google Shape;195;p19"/>
          <p:cNvSpPr txBox="1"/>
          <p:nvPr/>
        </p:nvSpPr>
        <p:spPr>
          <a:xfrm>
            <a:off x="9753175" y="800873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8396094" y="1293028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9"/>
          <p:cNvGrpSpPr/>
          <p:nvPr/>
        </p:nvGrpSpPr>
        <p:grpSpPr>
          <a:xfrm>
            <a:off x="8496494" y="2020973"/>
            <a:ext cx="919242" cy="620828"/>
            <a:chOff x="3525756" y="5129058"/>
            <a:chExt cx="1289803" cy="945520"/>
          </a:xfrm>
        </p:grpSpPr>
        <p:pic>
          <p:nvPicPr>
            <p:cNvPr id="198" name="Google Shape;19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5129058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45645" y="5151675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9"/>
            <p:cNvSpPr/>
            <p:nvPr/>
          </p:nvSpPr>
          <p:spPr>
            <a:xfrm>
              <a:off x="3548373" y="5151675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1" name="Google Shape;201;p19"/>
          <p:cNvSpPr txBox="1"/>
          <p:nvPr/>
        </p:nvSpPr>
        <p:spPr>
          <a:xfrm>
            <a:off x="8396094" y="2189037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9"/>
          <p:cNvGrpSpPr/>
          <p:nvPr/>
        </p:nvGrpSpPr>
        <p:grpSpPr>
          <a:xfrm>
            <a:off x="8496494" y="2916947"/>
            <a:ext cx="919242" cy="620828"/>
            <a:chOff x="3525756" y="6493624"/>
            <a:chExt cx="1289803" cy="945520"/>
          </a:xfrm>
        </p:grpSpPr>
        <p:pic>
          <p:nvPicPr>
            <p:cNvPr id="203" name="Google Shape;20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25756" y="6493624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45645" y="6516241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9"/>
            <p:cNvSpPr/>
            <p:nvPr/>
          </p:nvSpPr>
          <p:spPr>
            <a:xfrm>
              <a:off x="3548373" y="6516241"/>
              <a:ext cx="1246504" cy="799465"/>
            </a:xfrm>
            <a:custGeom>
              <a:rect b="b" l="l" r="r" t="t"/>
              <a:pathLst>
                <a:path extrusionOk="0" h="799465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6" name="Google Shape;206;p19"/>
          <p:cNvSpPr txBox="1"/>
          <p:nvPr/>
        </p:nvSpPr>
        <p:spPr>
          <a:xfrm>
            <a:off x="8396094" y="3085046"/>
            <a:ext cx="233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9730488" y="2171585"/>
            <a:ext cx="20526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lay"/>
              <a:buNone/>
            </a:pPr>
            <a:r>
              <a:rPr b="1" lang="en-US" sz="17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Оплата</a:t>
            </a:r>
            <a:endParaRPr b="1" sz="17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208" name="Google Shape;208;p19"/>
          <p:cNvGrpSpPr/>
          <p:nvPr/>
        </p:nvGrpSpPr>
        <p:grpSpPr>
          <a:xfrm>
            <a:off x="8864549" y="753739"/>
            <a:ext cx="762528" cy="3157771"/>
            <a:chOff x="4042180" y="3199065"/>
            <a:chExt cx="1069915" cy="4809277"/>
          </a:xfrm>
        </p:grpSpPr>
        <p:pic>
          <p:nvPicPr>
            <p:cNvPr id="209" name="Google Shape;209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319906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4563630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9"/>
            <p:cNvSpPr/>
            <p:nvPr/>
          </p:nvSpPr>
          <p:spPr>
            <a:xfrm>
              <a:off x="4116838" y="4586876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2" name="Google Shape;212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43437" y="5928196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9"/>
            <p:cNvSpPr/>
            <p:nvPr/>
          </p:nvSpPr>
          <p:spPr>
            <a:xfrm>
              <a:off x="4116838" y="5951441"/>
              <a:ext cx="111125" cy="565784"/>
            </a:xfrm>
            <a:custGeom>
              <a:rect b="b" l="l" r="r" t="t"/>
              <a:pathLst>
                <a:path extrusionOk="0" h="565784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4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4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4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4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4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4" name="Google Shape;214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2180" y="7292762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03013" y="4804879"/>
              <a:ext cx="909082" cy="790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9"/>
            <p:cNvSpPr/>
            <p:nvPr/>
          </p:nvSpPr>
          <p:spPr>
            <a:xfrm>
              <a:off x="4330748" y="4827078"/>
              <a:ext cx="760729" cy="748029"/>
            </a:xfrm>
            <a:custGeom>
              <a:rect b="b" l="l" r="r" t="t"/>
              <a:pathLst>
                <a:path extrusionOk="0" h="748029" w="760729">
                  <a:moveTo>
                    <a:pt x="712762" y="699664"/>
                  </a:moveTo>
                  <a:lnTo>
                    <a:pt x="463451" y="699664"/>
                  </a:lnTo>
                  <a:lnTo>
                    <a:pt x="463451" y="747411"/>
                  </a:lnTo>
                  <a:lnTo>
                    <a:pt x="760510" y="747411"/>
                  </a:lnTo>
                  <a:lnTo>
                    <a:pt x="760510" y="723538"/>
                  </a:lnTo>
                  <a:lnTo>
                    <a:pt x="712762" y="723538"/>
                  </a:lnTo>
                  <a:lnTo>
                    <a:pt x="712762" y="699664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712762" y="723538"/>
                  </a:lnTo>
                  <a:lnTo>
                    <a:pt x="736636" y="699664"/>
                  </a:lnTo>
                  <a:lnTo>
                    <a:pt x="760510" y="699664"/>
                  </a:lnTo>
                  <a:lnTo>
                    <a:pt x="760510" y="47747"/>
                  </a:lnTo>
                  <a:lnTo>
                    <a:pt x="736636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699664"/>
                  </a:moveTo>
                  <a:lnTo>
                    <a:pt x="736636" y="699664"/>
                  </a:lnTo>
                  <a:lnTo>
                    <a:pt x="712762" y="723538"/>
                  </a:lnTo>
                  <a:lnTo>
                    <a:pt x="760510" y="723538"/>
                  </a:lnTo>
                  <a:lnTo>
                    <a:pt x="760510" y="699664"/>
                  </a:lnTo>
                  <a:close/>
                </a:path>
                <a:path extrusionOk="0" h="748029" w="760729">
                  <a:moveTo>
                    <a:pt x="20609" y="119209"/>
                  </a:moveTo>
                  <a:lnTo>
                    <a:pt x="11632" y="122299"/>
                  </a:lnTo>
                  <a:lnTo>
                    <a:pt x="4548" y="128580"/>
                  </a:lnTo>
                  <a:lnTo>
                    <a:pt x="585" y="136815"/>
                  </a:lnTo>
                  <a:lnTo>
                    <a:pt x="0" y="145933"/>
                  </a:lnTo>
                  <a:lnTo>
                    <a:pt x="3046" y="154864"/>
                  </a:lnTo>
                  <a:lnTo>
                    <a:pt x="107231" y="333497"/>
                  </a:lnTo>
                  <a:lnTo>
                    <a:pt x="134835" y="286169"/>
                  </a:lnTo>
                  <a:lnTo>
                    <a:pt x="83358" y="286169"/>
                  </a:lnTo>
                  <a:lnTo>
                    <a:pt x="83358" y="197839"/>
                  </a:lnTo>
                  <a:lnTo>
                    <a:pt x="44301" y="130886"/>
                  </a:lnTo>
                  <a:lnTo>
                    <a:pt x="37974" y="123787"/>
                  </a:lnTo>
                  <a:lnTo>
                    <a:pt x="29734" y="119800"/>
                  </a:lnTo>
                  <a:lnTo>
                    <a:pt x="20609" y="119209"/>
                  </a:lnTo>
                  <a:close/>
                </a:path>
                <a:path extrusionOk="0" h="748029" w="760729">
                  <a:moveTo>
                    <a:pt x="83358" y="197839"/>
                  </a:moveTo>
                  <a:lnTo>
                    <a:pt x="83358" y="286169"/>
                  </a:lnTo>
                  <a:lnTo>
                    <a:pt x="131105" y="286169"/>
                  </a:lnTo>
                  <a:lnTo>
                    <a:pt x="131105" y="274127"/>
                  </a:lnTo>
                  <a:lnTo>
                    <a:pt x="86604" y="274127"/>
                  </a:lnTo>
                  <a:lnTo>
                    <a:pt x="107231" y="238766"/>
                  </a:lnTo>
                  <a:lnTo>
                    <a:pt x="83358" y="197839"/>
                  </a:lnTo>
                  <a:close/>
                </a:path>
                <a:path extrusionOk="0" h="748029" w="760729">
                  <a:moveTo>
                    <a:pt x="193838" y="119209"/>
                  </a:moveTo>
                  <a:lnTo>
                    <a:pt x="184690" y="119800"/>
                  </a:lnTo>
                  <a:lnTo>
                    <a:pt x="176444" y="123787"/>
                  </a:lnTo>
                  <a:lnTo>
                    <a:pt x="170161" y="130886"/>
                  </a:lnTo>
                  <a:lnTo>
                    <a:pt x="131105" y="197839"/>
                  </a:lnTo>
                  <a:lnTo>
                    <a:pt x="131105" y="286169"/>
                  </a:lnTo>
                  <a:lnTo>
                    <a:pt x="134835" y="286169"/>
                  </a:lnTo>
                  <a:lnTo>
                    <a:pt x="211416" y="154864"/>
                  </a:lnTo>
                  <a:lnTo>
                    <a:pt x="214463" y="145933"/>
                  </a:lnTo>
                  <a:lnTo>
                    <a:pt x="213877" y="136815"/>
                  </a:lnTo>
                  <a:lnTo>
                    <a:pt x="209915" y="128580"/>
                  </a:lnTo>
                  <a:lnTo>
                    <a:pt x="202830" y="122299"/>
                  </a:lnTo>
                  <a:lnTo>
                    <a:pt x="193838" y="119209"/>
                  </a:lnTo>
                  <a:close/>
                </a:path>
                <a:path extrusionOk="0" h="748029" w="760729">
                  <a:moveTo>
                    <a:pt x="107231" y="238766"/>
                  </a:moveTo>
                  <a:lnTo>
                    <a:pt x="86604" y="274127"/>
                  </a:lnTo>
                  <a:lnTo>
                    <a:pt x="127859" y="274127"/>
                  </a:lnTo>
                  <a:lnTo>
                    <a:pt x="107231" y="238766"/>
                  </a:lnTo>
                  <a:close/>
                </a:path>
                <a:path extrusionOk="0" h="748029" w="760729">
                  <a:moveTo>
                    <a:pt x="131105" y="197839"/>
                  </a:moveTo>
                  <a:lnTo>
                    <a:pt x="107231" y="238766"/>
                  </a:lnTo>
                  <a:lnTo>
                    <a:pt x="127859" y="274127"/>
                  </a:lnTo>
                  <a:lnTo>
                    <a:pt x="131105" y="274127"/>
                  </a:lnTo>
                  <a:lnTo>
                    <a:pt x="131105" y="197839"/>
                  </a:lnTo>
                  <a:close/>
                </a:path>
                <a:path extrusionOk="0" h="748029" w="760729">
                  <a:moveTo>
                    <a:pt x="760510" y="0"/>
                  </a:moveTo>
                  <a:lnTo>
                    <a:pt x="83358" y="0"/>
                  </a:lnTo>
                  <a:lnTo>
                    <a:pt x="83358" y="197839"/>
                  </a:lnTo>
                  <a:lnTo>
                    <a:pt x="107231" y="238766"/>
                  </a:lnTo>
                  <a:lnTo>
                    <a:pt x="131105" y="197839"/>
                  </a:lnTo>
                  <a:lnTo>
                    <a:pt x="131105" y="47747"/>
                  </a:lnTo>
                  <a:lnTo>
                    <a:pt x="107231" y="47747"/>
                  </a:lnTo>
                  <a:lnTo>
                    <a:pt x="131105" y="23873"/>
                  </a:lnTo>
                  <a:lnTo>
                    <a:pt x="760510" y="23873"/>
                  </a:lnTo>
                  <a:lnTo>
                    <a:pt x="760510" y="0"/>
                  </a:lnTo>
                  <a:close/>
                </a:path>
                <a:path extrusionOk="0" h="748029" w="760729">
                  <a:moveTo>
                    <a:pt x="131105" y="23873"/>
                  </a:moveTo>
                  <a:lnTo>
                    <a:pt x="107231" y="47747"/>
                  </a:lnTo>
                  <a:lnTo>
                    <a:pt x="131105" y="47747"/>
                  </a:lnTo>
                  <a:lnTo>
                    <a:pt x="131105" y="23873"/>
                  </a:lnTo>
                  <a:close/>
                </a:path>
                <a:path extrusionOk="0" h="748029" w="760729">
                  <a:moveTo>
                    <a:pt x="712762" y="23873"/>
                  </a:moveTo>
                  <a:lnTo>
                    <a:pt x="131105" y="23873"/>
                  </a:lnTo>
                  <a:lnTo>
                    <a:pt x="131105" y="47747"/>
                  </a:lnTo>
                  <a:lnTo>
                    <a:pt x="712762" y="47747"/>
                  </a:lnTo>
                  <a:lnTo>
                    <a:pt x="712762" y="23873"/>
                  </a:lnTo>
                  <a:close/>
                </a:path>
                <a:path extrusionOk="0" h="748029" w="760729">
                  <a:moveTo>
                    <a:pt x="760510" y="23873"/>
                  </a:moveTo>
                  <a:lnTo>
                    <a:pt x="712762" y="23873"/>
                  </a:lnTo>
                  <a:lnTo>
                    <a:pt x="736636" y="47747"/>
                  </a:lnTo>
                  <a:lnTo>
                    <a:pt x="760510" y="47747"/>
                  </a:lnTo>
                  <a:lnTo>
                    <a:pt x="760510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7" name="Google Shape;217;p19"/>
          <p:cNvSpPr txBox="1"/>
          <p:nvPr/>
        </p:nvSpPr>
        <p:spPr>
          <a:xfrm>
            <a:off x="9730488" y="1746119"/>
            <a:ext cx="276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1372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9627064" y="3034512"/>
            <a:ext cx="2766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9579789" y="1189771"/>
            <a:ext cx="2766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8514073" y="2120375"/>
            <a:ext cx="997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20248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8428684" y="1226772"/>
            <a:ext cx="2766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584925" y="3981475"/>
            <a:ext cx="1589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Пинг-понг:</a:t>
            </a:r>
            <a:endParaRPr sz="400"/>
          </a:p>
        </p:txBody>
      </p:sp>
      <p:grpSp>
        <p:nvGrpSpPr>
          <p:cNvPr id="223" name="Google Shape;223;p19"/>
          <p:cNvGrpSpPr/>
          <p:nvPr/>
        </p:nvGrpSpPr>
        <p:grpSpPr>
          <a:xfrm>
            <a:off x="2101225" y="4262783"/>
            <a:ext cx="762918" cy="734732"/>
            <a:chOff x="3489318" y="3769518"/>
            <a:chExt cx="1289803" cy="944264"/>
          </a:xfrm>
        </p:grpSpPr>
        <p:pic>
          <p:nvPicPr>
            <p:cNvPr id="224" name="Google Shape;224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89318" y="3769518"/>
              <a:ext cx="1289803" cy="84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10463" y="3790879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9"/>
            <p:cNvSpPr/>
            <p:nvPr/>
          </p:nvSpPr>
          <p:spPr>
            <a:xfrm>
              <a:off x="3511935" y="3792135"/>
              <a:ext cx="1246504" cy="798195"/>
            </a:xfrm>
            <a:custGeom>
              <a:rect b="b" l="l" r="r" t="t"/>
              <a:pathLst>
                <a:path extrusionOk="0" h="798195" w="1246504">
                  <a:moveTo>
                    <a:pt x="1113473" y="0"/>
                  </a:moveTo>
                  <a:lnTo>
                    <a:pt x="132980" y="0"/>
                  </a:lnTo>
                  <a:lnTo>
                    <a:pt x="90964" y="6783"/>
                  </a:lnTo>
                  <a:lnTo>
                    <a:pt x="54462" y="25669"/>
                  </a:lnTo>
                  <a:lnTo>
                    <a:pt x="25669" y="54462"/>
                  </a:lnTo>
                  <a:lnTo>
                    <a:pt x="6783" y="90964"/>
                  </a:lnTo>
                  <a:lnTo>
                    <a:pt x="0" y="132980"/>
                  </a:lnTo>
                  <a:lnTo>
                    <a:pt x="0" y="664901"/>
                  </a:lnTo>
                  <a:lnTo>
                    <a:pt x="6783" y="706917"/>
                  </a:lnTo>
                  <a:lnTo>
                    <a:pt x="25669" y="743419"/>
                  </a:lnTo>
                  <a:lnTo>
                    <a:pt x="54462" y="772211"/>
                  </a:lnTo>
                  <a:lnTo>
                    <a:pt x="90964" y="791098"/>
                  </a:lnTo>
                  <a:lnTo>
                    <a:pt x="132980" y="797881"/>
                  </a:lnTo>
                  <a:lnTo>
                    <a:pt x="1113473" y="797881"/>
                  </a:lnTo>
                  <a:lnTo>
                    <a:pt x="1155489" y="791098"/>
                  </a:lnTo>
                  <a:lnTo>
                    <a:pt x="1191992" y="772211"/>
                  </a:lnTo>
                  <a:lnTo>
                    <a:pt x="1220784" y="743419"/>
                  </a:lnTo>
                  <a:lnTo>
                    <a:pt x="1239670" y="706917"/>
                  </a:lnTo>
                  <a:lnTo>
                    <a:pt x="1246454" y="664901"/>
                  </a:lnTo>
                  <a:lnTo>
                    <a:pt x="1246454" y="132980"/>
                  </a:lnTo>
                  <a:lnTo>
                    <a:pt x="1239670" y="90964"/>
                  </a:lnTo>
                  <a:lnTo>
                    <a:pt x="1220784" y="54462"/>
                  </a:lnTo>
                  <a:lnTo>
                    <a:pt x="1191992" y="25669"/>
                  </a:lnTo>
                  <a:lnTo>
                    <a:pt x="1155489" y="6783"/>
                  </a:lnTo>
                  <a:lnTo>
                    <a:pt x="1113473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7" name="Google Shape;227;p19"/>
          <p:cNvSpPr txBox="1"/>
          <p:nvPr/>
        </p:nvSpPr>
        <p:spPr>
          <a:xfrm>
            <a:off x="2386387" y="4376914"/>
            <a:ext cx="193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2101225" y="5323574"/>
            <a:ext cx="762918" cy="735709"/>
            <a:chOff x="3489318" y="5132828"/>
            <a:chExt cx="1289803" cy="945520"/>
          </a:xfrm>
        </p:grpSpPr>
        <p:pic>
          <p:nvPicPr>
            <p:cNvPr id="229" name="Google Shape;22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89318" y="5132828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10463" y="5155445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9"/>
            <p:cNvSpPr/>
            <p:nvPr/>
          </p:nvSpPr>
          <p:spPr>
            <a:xfrm>
              <a:off x="3511935" y="5155445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2" name="Google Shape;232;p19"/>
          <p:cNvSpPr txBox="1"/>
          <p:nvPr/>
        </p:nvSpPr>
        <p:spPr>
          <a:xfrm>
            <a:off x="2386387" y="5438687"/>
            <a:ext cx="193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9"/>
          <p:cNvGrpSpPr/>
          <p:nvPr/>
        </p:nvGrpSpPr>
        <p:grpSpPr>
          <a:xfrm>
            <a:off x="1848529" y="3821846"/>
            <a:ext cx="1246757" cy="4803867"/>
            <a:chOff x="3062105" y="3202834"/>
            <a:chExt cx="2107789" cy="6173843"/>
          </a:xfrm>
        </p:grpSpPr>
        <p:pic>
          <p:nvPicPr>
            <p:cNvPr id="234" name="Google Shape;23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06998" y="3202834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06998" y="4567400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9"/>
            <p:cNvSpPr/>
            <p:nvPr/>
          </p:nvSpPr>
          <p:spPr>
            <a:xfrm>
              <a:off x="4080399" y="4590645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7" name="Google Shape;237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06998" y="593196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05741" y="7296531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9"/>
            <p:cNvSpPr/>
            <p:nvPr/>
          </p:nvSpPr>
          <p:spPr>
            <a:xfrm>
              <a:off x="4079352" y="7319777"/>
              <a:ext cx="111125" cy="565784"/>
            </a:xfrm>
            <a:custGeom>
              <a:rect b="b" l="l" r="r" t="t"/>
              <a:pathLst>
                <a:path extrusionOk="0" h="565784" w="111125">
                  <a:moveTo>
                    <a:pt x="13298" y="456635"/>
                  </a:moveTo>
                  <a:lnTo>
                    <a:pt x="1884" y="463231"/>
                  </a:lnTo>
                  <a:lnTo>
                    <a:pt x="0" y="470561"/>
                  </a:lnTo>
                  <a:lnTo>
                    <a:pt x="3367" y="476425"/>
                  </a:lnTo>
                  <a:lnTo>
                    <a:pt x="55181" y="565637"/>
                  </a:lnTo>
                  <a:lnTo>
                    <a:pt x="69041" y="541973"/>
                  </a:lnTo>
                  <a:lnTo>
                    <a:pt x="43244" y="541973"/>
                  </a:lnTo>
                  <a:lnTo>
                    <a:pt x="43338" y="497780"/>
                  </a:lnTo>
                  <a:lnTo>
                    <a:pt x="23283" y="463231"/>
                  </a:lnTo>
                  <a:lnTo>
                    <a:pt x="20627" y="458520"/>
                  </a:lnTo>
                  <a:lnTo>
                    <a:pt x="13298" y="456635"/>
                  </a:lnTo>
                  <a:close/>
                </a:path>
                <a:path extrusionOk="0" h="565784" w="111125">
                  <a:moveTo>
                    <a:pt x="43338" y="497780"/>
                  </a:moveTo>
                  <a:lnTo>
                    <a:pt x="43244" y="541973"/>
                  </a:lnTo>
                  <a:lnTo>
                    <a:pt x="67118" y="541973"/>
                  </a:lnTo>
                  <a:lnTo>
                    <a:pt x="67131" y="536004"/>
                  </a:lnTo>
                  <a:lnTo>
                    <a:pt x="44920" y="535899"/>
                  </a:lnTo>
                  <a:lnTo>
                    <a:pt x="55257" y="518293"/>
                  </a:lnTo>
                  <a:lnTo>
                    <a:pt x="43338" y="497780"/>
                  </a:lnTo>
                  <a:close/>
                </a:path>
                <a:path extrusionOk="0" h="565784" w="111125">
                  <a:moveTo>
                    <a:pt x="97483" y="456740"/>
                  </a:moveTo>
                  <a:lnTo>
                    <a:pt x="90154" y="458729"/>
                  </a:lnTo>
                  <a:lnTo>
                    <a:pt x="86908" y="464383"/>
                  </a:lnTo>
                  <a:lnTo>
                    <a:pt x="67211" y="497931"/>
                  </a:lnTo>
                  <a:lnTo>
                    <a:pt x="67118" y="541973"/>
                  </a:lnTo>
                  <a:lnTo>
                    <a:pt x="69041" y="541973"/>
                  </a:lnTo>
                  <a:lnTo>
                    <a:pt x="107555" y="476215"/>
                  </a:lnTo>
                  <a:lnTo>
                    <a:pt x="110781" y="470771"/>
                  </a:lnTo>
                  <a:lnTo>
                    <a:pt x="108897" y="463441"/>
                  </a:lnTo>
                  <a:lnTo>
                    <a:pt x="103242" y="460090"/>
                  </a:lnTo>
                  <a:lnTo>
                    <a:pt x="97483" y="456740"/>
                  </a:lnTo>
                  <a:close/>
                </a:path>
                <a:path extrusionOk="0" h="565784" w="111125">
                  <a:moveTo>
                    <a:pt x="55257" y="518293"/>
                  </a:moveTo>
                  <a:lnTo>
                    <a:pt x="44920" y="535899"/>
                  </a:lnTo>
                  <a:lnTo>
                    <a:pt x="65547" y="536004"/>
                  </a:lnTo>
                  <a:lnTo>
                    <a:pt x="55257" y="518293"/>
                  </a:lnTo>
                  <a:close/>
                </a:path>
                <a:path extrusionOk="0" h="565784" w="111125">
                  <a:moveTo>
                    <a:pt x="67211" y="497931"/>
                  </a:moveTo>
                  <a:lnTo>
                    <a:pt x="55257" y="518293"/>
                  </a:lnTo>
                  <a:lnTo>
                    <a:pt x="65547" y="536004"/>
                  </a:lnTo>
                  <a:lnTo>
                    <a:pt x="67131" y="536004"/>
                  </a:lnTo>
                  <a:lnTo>
                    <a:pt x="67211" y="497931"/>
                  </a:lnTo>
                  <a:close/>
                </a:path>
                <a:path extrusionOk="0" h="565784" w="111125">
                  <a:moveTo>
                    <a:pt x="68270" y="0"/>
                  </a:moveTo>
                  <a:lnTo>
                    <a:pt x="44396" y="0"/>
                  </a:lnTo>
                  <a:lnTo>
                    <a:pt x="43426" y="456635"/>
                  </a:lnTo>
                  <a:lnTo>
                    <a:pt x="43426" y="497931"/>
                  </a:lnTo>
                  <a:lnTo>
                    <a:pt x="55257" y="518293"/>
                  </a:lnTo>
                  <a:lnTo>
                    <a:pt x="67211" y="497931"/>
                  </a:lnTo>
                  <a:lnTo>
                    <a:pt x="68270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0" name="Google Shape;240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003228" y="8661097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9"/>
            <p:cNvSpPr/>
            <p:nvPr/>
          </p:nvSpPr>
          <p:spPr>
            <a:xfrm>
              <a:off x="4077048" y="8684238"/>
              <a:ext cx="111125" cy="565784"/>
            </a:xfrm>
            <a:custGeom>
              <a:rect b="b" l="l" r="r" t="t"/>
              <a:pathLst>
                <a:path extrusionOk="0" h="565784" w="111125">
                  <a:moveTo>
                    <a:pt x="13402" y="456635"/>
                  </a:moveTo>
                  <a:lnTo>
                    <a:pt x="7643" y="459881"/>
                  </a:lnTo>
                  <a:lnTo>
                    <a:pt x="1989" y="463231"/>
                  </a:lnTo>
                  <a:lnTo>
                    <a:pt x="0" y="470456"/>
                  </a:lnTo>
                  <a:lnTo>
                    <a:pt x="3245" y="476215"/>
                  </a:lnTo>
                  <a:lnTo>
                    <a:pt x="54972" y="565741"/>
                  </a:lnTo>
                  <a:lnTo>
                    <a:pt x="68920" y="542077"/>
                  </a:lnTo>
                  <a:lnTo>
                    <a:pt x="43140" y="541973"/>
                  </a:lnTo>
                  <a:lnTo>
                    <a:pt x="43344" y="497827"/>
                  </a:lnTo>
                  <a:lnTo>
                    <a:pt x="23978" y="464279"/>
                  </a:lnTo>
                  <a:lnTo>
                    <a:pt x="20627" y="458520"/>
                  </a:lnTo>
                  <a:lnTo>
                    <a:pt x="13402" y="456635"/>
                  </a:lnTo>
                  <a:close/>
                </a:path>
                <a:path extrusionOk="0" h="565784" w="111125">
                  <a:moveTo>
                    <a:pt x="43344" y="497827"/>
                  </a:moveTo>
                  <a:lnTo>
                    <a:pt x="43140" y="541973"/>
                  </a:lnTo>
                  <a:lnTo>
                    <a:pt x="67013" y="542077"/>
                  </a:lnTo>
                  <a:lnTo>
                    <a:pt x="67041" y="536109"/>
                  </a:lnTo>
                  <a:lnTo>
                    <a:pt x="44815" y="536004"/>
                  </a:lnTo>
                  <a:lnTo>
                    <a:pt x="55206" y="518376"/>
                  </a:lnTo>
                  <a:lnTo>
                    <a:pt x="43344" y="497827"/>
                  </a:lnTo>
                  <a:close/>
                </a:path>
                <a:path extrusionOk="0" h="565784" w="111125">
                  <a:moveTo>
                    <a:pt x="97588" y="456949"/>
                  </a:moveTo>
                  <a:lnTo>
                    <a:pt x="90259" y="458938"/>
                  </a:lnTo>
                  <a:lnTo>
                    <a:pt x="67218" y="497998"/>
                  </a:lnTo>
                  <a:lnTo>
                    <a:pt x="67013" y="542077"/>
                  </a:lnTo>
                  <a:lnTo>
                    <a:pt x="68920" y="542077"/>
                  </a:lnTo>
                  <a:lnTo>
                    <a:pt x="107431" y="476739"/>
                  </a:lnTo>
                  <a:lnTo>
                    <a:pt x="110781" y="470980"/>
                  </a:lnTo>
                  <a:lnTo>
                    <a:pt x="108897" y="463650"/>
                  </a:lnTo>
                  <a:lnTo>
                    <a:pt x="97588" y="456949"/>
                  </a:lnTo>
                  <a:close/>
                </a:path>
                <a:path extrusionOk="0" h="565784" w="111125">
                  <a:moveTo>
                    <a:pt x="55206" y="518376"/>
                  </a:moveTo>
                  <a:lnTo>
                    <a:pt x="44815" y="536004"/>
                  </a:lnTo>
                  <a:lnTo>
                    <a:pt x="65443" y="536109"/>
                  </a:lnTo>
                  <a:lnTo>
                    <a:pt x="55206" y="518376"/>
                  </a:lnTo>
                  <a:close/>
                </a:path>
                <a:path extrusionOk="0" h="565784" w="111125">
                  <a:moveTo>
                    <a:pt x="67218" y="497998"/>
                  </a:moveTo>
                  <a:lnTo>
                    <a:pt x="55206" y="518376"/>
                  </a:lnTo>
                  <a:lnTo>
                    <a:pt x="65443" y="536109"/>
                  </a:lnTo>
                  <a:lnTo>
                    <a:pt x="67041" y="536109"/>
                  </a:lnTo>
                  <a:lnTo>
                    <a:pt x="67218" y="497998"/>
                  </a:lnTo>
                  <a:close/>
                </a:path>
                <a:path extrusionOk="0" h="565784" w="111125">
                  <a:moveTo>
                    <a:pt x="45653" y="0"/>
                  </a:moveTo>
                  <a:lnTo>
                    <a:pt x="43535" y="456635"/>
                  </a:lnTo>
                  <a:lnTo>
                    <a:pt x="43442" y="497998"/>
                  </a:lnTo>
                  <a:lnTo>
                    <a:pt x="55206" y="518376"/>
                  </a:lnTo>
                  <a:lnTo>
                    <a:pt x="67218" y="497998"/>
                  </a:lnTo>
                  <a:lnTo>
                    <a:pt x="69526" y="209"/>
                  </a:lnTo>
                  <a:lnTo>
                    <a:pt x="45653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2" name="Google Shape;242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533474" y="3955481"/>
              <a:ext cx="636420" cy="1644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19"/>
            <p:cNvSpPr/>
            <p:nvPr/>
          </p:nvSpPr>
          <p:spPr>
            <a:xfrm>
              <a:off x="4758389" y="4083216"/>
              <a:ext cx="391160" cy="1496060"/>
            </a:xfrm>
            <a:custGeom>
              <a:rect b="b" l="l" r="r" t="t"/>
              <a:pathLst>
                <a:path extrusionOk="0" h="1496060" w="391160">
                  <a:moveTo>
                    <a:pt x="343340" y="1447819"/>
                  </a:moveTo>
                  <a:lnTo>
                    <a:pt x="0" y="1447819"/>
                  </a:lnTo>
                  <a:lnTo>
                    <a:pt x="0" y="1495566"/>
                  </a:lnTo>
                  <a:lnTo>
                    <a:pt x="391087" y="1495566"/>
                  </a:lnTo>
                  <a:lnTo>
                    <a:pt x="391087" y="1471692"/>
                  </a:lnTo>
                  <a:lnTo>
                    <a:pt x="343340" y="1471692"/>
                  </a:lnTo>
                  <a:lnTo>
                    <a:pt x="343340" y="1447819"/>
                  </a:lnTo>
                  <a:close/>
                </a:path>
                <a:path extrusionOk="0" h="1496060" w="391160">
                  <a:moveTo>
                    <a:pt x="343340" y="107231"/>
                  </a:moveTo>
                  <a:lnTo>
                    <a:pt x="343340" y="1471692"/>
                  </a:lnTo>
                  <a:lnTo>
                    <a:pt x="367213" y="1447819"/>
                  </a:lnTo>
                  <a:lnTo>
                    <a:pt x="391087" y="1447819"/>
                  </a:lnTo>
                  <a:lnTo>
                    <a:pt x="391087" y="131105"/>
                  </a:lnTo>
                  <a:lnTo>
                    <a:pt x="367213" y="131105"/>
                  </a:lnTo>
                  <a:lnTo>
                    <a:pt x="343340" y="107231"/>
                  </a:lnTo>
                  <a:close/>
                </a:path>
                <a:path extrusionOk="0" h="1496060" w="391160">
                  <a:moveTo>
                    <a:pt x="391087" y="1447819"/>
                  </a:moveTo>
                  <a:lnTo>
                    <a:pt x="367213" y="1447819"/>
                  </a:lnTo>
                  <a:lnTo>
                    <a:pt x="343340" y="1471692"/>
                  </a:lnTo>
                  <a:lnTo>
                    <a:pt x="391087" y="1471692"/>
                  </a:lnTo>
                  <a:lnTo>
                    <a:pt x="391087" y="1447819"/>
                  </a:lnTo>
                  <a:close/>
                </a:path>
                <a:path extrusionOk="0" h="1496060" w="391160">
                  <a:moveTo>
                    <a:pt x="197930" y="0"/>
                  </a:moveTo>
                  <a:lnTo>
                    <a:pt x="188999" y="3046"/>
                  </a:lnTo>
                  <a:lnTo>
                    <a:pt x="10366" y="107231"/>
                  </a:lnTo>
                  <a:lnTo>
                    <a:pt x="188999" y="211416"/>
                  </a:lnTo>
                  <a:lnTo>
                    <a:pt x="197930" y="214463"/>
                  </a:lnTo>
                  <a:lnTo>
                    <a:pt x="207048" y="213877"/>
                  </a:lnTo>
                  <a:lnTo>
                    <a:pt x="215283" y="209915"/>
                  </a:lnTo>
                  <a:lnTo>
                    <a:pt x="221563" y="202830"/>
                  </a:lnTo>
                  <a:lnTo>
                    <a:pt x="224654" y="193853"/>
                  </a:lnTo>
                  <a:lnTo>
                    <a:pt x="224063" y="184729"/>
                  </a:lnTo>
                  <a:lnTo>
                    <a:pt x="220076" y="176488"/>
                  </a:lnTo>
                  <a:lnTo>
                    <a:pt x="212977" y="170161"/>
                  </a:lnTo>
                  <a:lnTo>
                    <a:pt x="146023" y="131105"/>
                  </a:lnTo>
                  <a:lnTo>
                    <a:pt x="57694" y="131105"/>
                  </a:lnTo>
                  <a:lnTo>
                    <a:pt x="57694" y="83358"/>
                  </a:lnTo>
                  <a:lnTo>
                    <a:pt x="146023" y="83358"/>
                  </a:lnTo>
                  <a:lnTo>
                    <a:pt x="212977" y="44301"/>
                  </a:lnTo>
                  <a:lnTo>
                    <a:pt x="220076" y="37974"/>
                  </a:lnTo>
                  <a:lnTo>
                    <a:pt x="224063" y="29734"/>
                  </a:lnTo>
                  <a:lnTo>
                    <a:pt x="224654" y="20609"/>
                  </a:lnTo>
                  <a:lnTo>
                    <a:pt x="221563" y="11632"/>
                  </a:lnTo>
                  <a:lnTo>
                    <a:pt x="215283" y="4548"/>
                  </a:lnTo>
                  <a:lnTo>
                    <a:pt x="207048" y="585"/>
                  </a:lnTo>
                  <a:lnTo>
                    <a:pt x="197930" y="0"/>
                  </a:lnTo>
                  <a:close/>
                </a:path>
                <a:path extrusionOk="0" h="1496060" w="391160">
                  <a:moveTo>
                    <a:pt x="146023" y="83358"/>
                  </a:moveTo>
                  <a:lnTo>
                    <a:pt x="57694" y="83358"/>
                  </a:lnTo>
                  <a:lnTo>
                    <a:pt x="57694" y="131105"/>
                  </a:lnTo>
                  <a:lnTo>
                    <a:pt x="146023" y="131105"/>
                  </a:lnTo>
                  <a:lnTo>
                    <a:pt x="140459" y="127859"/>
                  </a:lnTo>
                  <a:lnTo>
                    <a:pt x="69736" y="127859"/>
                  </a:lnTo>
                  <a:lnTo>
                    <a:pt x="69736" y="86604"/>
                  </a:lnTo>
                  <a:lnTo>
                    <a:pt x="140459" y="86604"/>
                  </a:lnTo>
                  <a:lnTo>
                    <a:pt x="146023" y="83358"/>
                  </a:lnTo>
                  <a:close/>
                </a:path>
                <a:path extrusionOk="0" h="1496060" w="391160">
                  <a:moveTo>
                    <a:pt x="391087" y="83358"/>
                  </a:moveTo>
                  <a:lnTo>
                    <a:pt x="146023" y="83358"/>
                  </a:lnTo>
                  <a:lnTo>
                    <a:pt x="105097" y="107231"/>
                  </a:lnTo>
                  <a:lnTo>
                    <a:pt x="146023" y="131105"/>
                  </a:lnTo>
                  <a:lnTo>
                    <a:pt x="343340" y="131105"/>
                  </a:lnTo>
                  <a:lnTo>
                    <a:pt x="343340" y="107231"/>
                  </a:lnTo>
                  <a:lnTo>
                    <a:pt x="391087" y="107231"/>
                  </a:lnTo>
                  <a:lnTo>
                    <a:pt x="391087" y="83358"/>
                  </a:lnTo>
                  <a:close/>
                </a:path>
                <a:path extrusionOk="0" h="1496060" w="391160">
                  <a:moveTo>
                    <a:pt x="391087" y="107231"/>
                  </a:moveTo>
                  <a:lnTo>
                    <a:pt x="343340" y="107231"/>
                  </a:lnTo>
                  <a:lnTo>
                    <a:pt x="367213" y="131105"/>
                  </a:lnTo>
                  <a:lnTo>
                    <a:pt x="391087" y="131105"/>
                  </a:lnTo>
                  <a:lnTo>
                    <a:pt x="391087" y="107231"/>
                  </a:lnTo>
                  <a:close/>
                </a:path>
                <a:path extrusionOk="0" h="1496060" w="391160">
                  <a:moveTo>
                    <a:pt x="69736" y="86604"/>
                  </a:moveTo>
                  <a:lnTo>
                    <a:pt x="69736" y="127859"/>
                  </a:lnTo>
                  <a:lnTo>
                    <a:pt x="105097" y="107231"/>
                  </a:lnTo>
                  <a:lnTo>
                    <a:pt x="69736" y="86604"/>
                  </a:lnTo>
                  <a:close/>
                </a:path>
                <a:path extrusionOk="0" h="1496060" w="391160">
                  <a:moveTo>
                    <a:pt x="105097" y="107231"/>
                  </a:moveTo>
                  <a:lnTo>
                    <a:pt x="69736" y="127859"/>
                  </a:lnTo>
                  <a:lnTo>
                    <a:pt x="140459" y="127859"/>
                  </a:lnTo>
                  <a:lnTo>
                    <a:pt x="105097" y="107231"/>
                  </a:lnTo>
                  <a:close/>
                </a:path>
                <a:path extrusionOk="0" h="1496060" w="391160">
                  <a:moveTo>
                    <a:pt x="140459" y="86604"/>
                  </a:moveTo>
                  <a:lnTo>
                    <a:pt x="69736" y="86604"/>
                  </a:lnTo>
                  <a:lnTo>
                    <a:pt x="105097" y="107231"/>
                  </a:lnTo>
                  <a:lnTo>
                    <a:pt x="140459" y="8660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4" name="Google Shape;244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62105" y="4143957"/>
              <a:ext cx="694219" cy="1644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9"/>
            <p:cNvSpPr/>
            <p:nvPr/>
          </p:nvSpPr>
          <p:spPr>
            <a:xfrm>
              <a:off x="3084618" y="4166574"/>
              <a:ext cx="438150" cy="1496060"/>
            </a:xfrm>
            <a:custGeom>
              <a:rect b="b" l="l" r="r" t="t"/>
              <a:pathLst>
                <a:path extrusionOk="0" h="1496060" w="438150">
                  <a:moveTo>
                    <a:pt x="343160" y="1388334"/>
                  </a:moveTo>
                  <a:lnTo>
                    <a:pt x="235280" y="1451264"/>
                  </a:lnTo>
                  <a:lnTo>
                    <a:pt x="228181" y="1457547"/>
                  </a:lnTo>
                  <a:lnTo>
                    <a:pt x="224194" y="1465793"/>
                  </a:lnTo>
                  <a:lnTo>
                    <a:pt x="223604" y="1474942"/>
                  </a:lnTo>
                  <a:lnTo>
                    <a:pt x="226694" y="1483933"/>
                  </a:lnTo>
                  <a:lnTo>
                    <a:pt x="232975" y="1490973"/>
                  </a:lnTo>
                  <a:lnTo>
                    <a:pt x="241209" y="1494941"/>
                  </a:lnTo>
                  <a:lnTo>
                    <a:pt x="250327" y="1495551"/>
                  </a:lnTo>
                  <a:lnTo>
                    <a:pt x="259259" y="1492520"/>
                  </a:lnTo>
                  <a:lnTo>
                    <a:pt x="396959" y="1412208"/>
                  </a:lnTo>
                  <a:lnTo>
                    <a:pt x="390564" y="1412208"/>
                  </a:lnTo>
                  <a:lnTo>
                    <a:pt x="390564" y="1408962"/>
                  </a:lnTo>
                  <a:lnTo>
                    <a:pt x="378522" y="1408962"/>
                  </a:lnTo>
                  <a:lnTo>
                    <a:pt x="343160" y="1388334"/>
                  </a:lnTo>
                  <a:close/>
                </a:path>
                <a:path extrusionOk="0" h="1496060" w="438150">
                  <a:moveTo>
                    <a:pt x="427316" y="0"/>
                  </a:moveTo>
                  <a:lnTo>
                    <a:pt x="0" y="0"/>
                  </a:lnTo>
                  <a:lnTo>
                    <a:pt x="0" y="1412208"/>
                  </a:lnTo>
                  <a:lnTo>
                    <a:pt x="302234" y="1412208"/>
                  </a:lnTo>
                  <a:lnTo>
                    <a:pt x="343160" y="1388334"/>
                  </a:lnTo>
                  <a:lnTo>
                    <a:pt x="47747" y="1388334"/>
                  </a:lnTo>
                  <a:lnTo>
                    <a:pt x="23873" y="1364461"/>
                  </a:lnTo>
                  <a:lnTo>
                    <a:pt x="47747" y="1364461"/>
                  </a:lnTo>
                  <a:lnTo>
                    <a:pt x="47747" y="47747"/>
                  </a:lnTo>
                  <a:lnTo>
                    <a:pt x="23873" y="47747"/>
                  </a:lnTo>
                  <a:lnTo>
                    <a:pt x="47747" y="23873"/>
                  </a:lnTo>
                  <a:lnTo>
                    <a:pt x="427316" y="23873"/>
                  </a:lnTo>
                  <a:lnTo>
                    <a:pt x="427316" y="0"/>
                  </a:lnTo>
                  <a:close/>
                </a:path>
                <a:path extrusionOk="0" h="1496060" w="438150">
                  <a:moveTo>
                    <a:pt x="396959" y="1364461"/>
                  </a:moveTo>
                  <a:lnTo>
                    <a:pt x="390564" y="1364461"/>
                  </a:lnTo>
                  <a:lnTo>
                    <a:pt x="390564" y="1412208"/>
                  </a:lnTo>
                  <a:lnTo>
                    <a:pt x="396959" y="1412208"/>
                  </a:lnTo>
                  <a:lnTo>
                    <a:pt x="437892" y="1388334"/>
                  </a:lnTo>
                  <a:lnTo>
                    <a:pt x="396959" y="1364461"/>
                  </a:lnTo>
                  <a:close/>
                </a:path>
                <a:path extrusionOk="0" h="1496060" w="438150">
                  <a:moveTo>
                    <a:pt x="378522" y="1367707"/>
                  </a:moveTo>
                  <a:lnTo>
                    <a:pt x="343160" y="1388334"/>
                  </a:lnTo>
                  <a:lnTo>
                    <a:pt x="378522" y="1408962"/>
                  </a:lnTo>
                  <a:lnTo>
                    <a:pt x="378522" y="1367707"/>
                  </a:lnTo>
                  <a:close/>
                </a:path>
                <a:path extrusionOk="0" h="1496060" w="438150">
                  <a:moveTo>
                    <a:pt x="390564" y="1367707"/>
                  </a:moveTo>
                  <a:lnTo>
                    <a:pt x="378522" y="1367707"/>
                  </a:lnTo>
                  <a:lnTo>
                    <a:pt x="378522" y="1408962"/>
                  </a:lnTo>
                  <a:lnTo>
                    <a:pt x="390564" y="1408962"/>
                  </a:lnTo>
                  <a:lnTo>
                    <a:pt x="390564" y="1367707"/>
                  </a:lnTo>
                  <a:close/>
                </a:path>
                <a:path extrusionOk="0" h="1496060" w="438150">
                  <a:moveTo>
                    <a:pt x="47747" y="1364461"/>
                  </a:moveTo>
                  <a:lnTo>
                    <a:pt x="23873" y="1364461"/>
                  </a:lnTo>
                  <a:lnTo>
                    <a:pt x="47747" y="1388334"/>
                  </a:lnTo>
                  <a:lnTo>
                    <a:pt x="47747" y="1364461"/>
                  </a:lnTo>
                  <a:close/>
                </a:path>
                <a:path extrusionOk="0" h="1496060" w="438150">
                  <a:moveTo>
                    <a:pt x="302234" y="1364461"/>
                  </a:moveTo>
                  <a:lnTo>
                    <a:pt x="47747" y="1364461"/>
                  </a:lnTo>
                  <a:lnTo>
                    <a:pt x="47747" y="1388334"/>
                  </a:lnTo>
                  <a:lnTo>
                    <a:pt x="343160" y="1388334"/>
                  </a:lnTo>
                  <a:lnTo>
                    <a:pt x="302234" y="1364461"/>
                  </a:lnTo>
                  <a:close/>
                </a:path>
                <a:path extrusionOk="0" h="1496060" w="438150">
                  <a:moveTo>
                    <a:pt x="250327" y="1281058"/>
                  </a:moveTo>
                  <a:lnTo>
                    <a:pt x="241209" y="1281649"/>
                  </a:lnTo>
                  <a:lnTo>
                    <a:pt x="232975" y="1285636"/>
                  </a:lnTo>
                  <a:lnTo>
                    <a:pt x="226694" y="1292735"/>
                  </a:lnTo>
                  <a:lnTo>
                    <a:pt x="223604" y="1301712"/>
                  </a:lnTo>
                  <a:lnTo>
                    <a:pt x="224194" y="1310837"/>
                  </a:lnTo>
                  <a:lnTo>
                    <a:pt x="228181" y="1319077"/>
                  </a:lnTo>
                  <a:lnTo>
                    <a:pt x="235280" y="1325404"/>
                  </a:lnTo>
                  <a:lnTo>
                    <a:pt x="343160" y="1388334"/>
                  </a:lnTo>
                  <a:lnTo>
                    <a:pt x="378522" y="1367707"/>
                  </a:lnTo>
                  <a:lnTo>
                    <a:pt x="390564" y="1367707"/>
                  </a:lnTo>
                  <a:lnTo>
                    <a:pt x="390564" y="1364461"/>
                  </a:lnTo>
                  <a:lnTo>
                    <a:pt x="396959" y="1364461"/>
                  </a:lnTo>
                  <a:lnTo>
                    <a:pt x="259259" y="1284149"/>
                  </a:lnTo>
                  <a:lnTo>
                    <a:pt x="250327" y="1281058"/>
                  </a:lnTo>
                  <a:close/>
                </a:path>
                <a:path extrusionOk="0" h="1496060" w="438150">
                  <a:moveTo>
                    <a:pt x="47747" y="23873"/>
                  </a:moveTo>
                  <a:lnTo>
                    <a:pt x="23873" y="47747"/>
                  </a:lnTo>
                  <a:lnTo>
                    <a:pt x="47747" y="47747"/>
                  </a:lnTo>
                  <a:lnTo>
                    <a:pt x="47747" y="23873"/>
                  </a:lnTo>
                  <a:close/>
                </a:path>
                <a:path extrusionOk="0" h="1496060" w="438150">
                  <a:moveTo>
                    <a:pt x="427316" y="23873"/>
                  </a:moveTo>
                  <a:lnTo>
                    <a:pt x="47747" y="23873"/>
                  </a:lnTo>
                  <a:lnTo>
                    <a:pt x="47747" y="47747"/>
                  </a:lnTo>
                  <a:lnTo>
                    <a:pt x="427316" y="47747"/>
                  </a:lnTo>
                  <a:lnTo>
                    <a:pt x="427316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6" name="Google Shape;246;p19"/>
          <p:cNvSpPr txBox="1"/>
          <p:nvPr/>
        </p:nvSpPr>
        <p:spPr>
          <a:xfrm>
            <a:off x="3240138" y="4142725"/>
            <a:ext cx="2194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Поступление заказа сборщику</a:t>
            </a:r>
            <a:endParaRPr sz="1300"/>
          </a:p>
        </p:txBody>
      </p:sp>
      <p:sp>
        <p:nvSpPr>
          <p:cNvPr id="247" name="Google Shape;247;p19"/>
          <p:cNvSpPr txBox="1"/>
          <p:nvPr/>
        </p:nvSpPr>
        <p:spPr>
          <a:xfrm>
            <a:off x="3229332" y="5431081"/>
            <a:ext cx="2194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Сборка заказа</a:t>
            </a:r>
            <a:endParaRPr sz="1300"/>
          </a:p>
        </p:txBody>
      </p:sp>
      <p:sp>
        <p:nvSpPr>
          <p:cNvPr id="248" name="Google Shape;248;p19"/>
          <p:cNvSpPr txBox="1"/>
          <p:nvPr/>
        </p:nvSpPr>
        <p:spPr>
          <a:xfrm>
            <a:off x="2101152" y="4376905"/>
            <a:ext cx="87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20941</a:t>
            </a:r>
            <a:endParaRPr sz="1300"/>
          </a:p>
        </p:txBody>
      </p:sp>
      <p:sp>
        <p:nvSpPr>
          <p:cNvPr id="249" name="Google Shape;249;p19"/>
          <p:cNvSpPr txBox="1"/>
          <p:nvPr/>
        </p:nvSpPr>
        <p:spPr>
          <a:xfrm>
            <a:off x="2083300" y="5488325"/>
            <a:ext cx="842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22806</a:t>
            </a:r>
            <a:endParaRPr sz="1300"/>
          </a:p>
        </p:txBody>
      </p:sp>
      <p:sp>
        <p:nvSpPr>
          <p:cNvPr id="250" name="Google Shape;250;p19"/>
          <p:cNvSpPr txBox="1"/>
          <p:nvPr/>
        </p:nvSpPr>
        <p:spPr>
          <a:xfrm>
            <a:off x="1081050" y="4864550"/>
            <a:ext cx="919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20941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3185875" y="4849225"/>
            <a:ext cx="84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1160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5732225" y="4052488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Возврат:</a:t>
            </a:r>
            <a:endParaRPr/>
          </a:p>
        </p:txBody>
      </p:sp>
      <p:grpSp>
        <p:nvGrpSpPr>
          <p:cNvPr id="253" name="Google Shape;253;p19"/>
          <p:cNvGrpSpPr/>
          <p:nvPr/>
        </p:nvGrpSpPr>
        <p:grpSpPr>
          <a:xfrm>
            <a:off x="7534776" y="4296238"/>
            <a:ext cx="1250206" cy="671981"/>
            <a:chOff x="3521986" y="3778314"/>
            <a:chExt cx="1289803" cy="945520"/>
          </a:xfrm>
        </p:grpSpPr>
        <p:pic>
          <p:nvPicPr>
            <p:cNvPr id="254" name="Google Shape;254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21986" y="3778314"/>
              <a:ext cx="1289803" cy="84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741875" y="3800931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9"/>
            <p:cNvSpPr/>
            <p:nvPr/>
          </p:nvSpPr>
          <p:spPr>
            <a:xfrm>
              <a:off x="3544604" y="3800931"/>
              <a:ext cx="1246504" cy="798195"/>
            </a:xfrm>
            <a:custGeom>
              <a:rect b="b" l="l" r="r" t="t"/>
              <a:pathLst>
                <a:path extrusionOk="0" h="798195" w="1246504">
                  <a:moveTo>
                    <a:pt x="1113473" y="0"/>
                  </a:moveTo>
                  <a:lnTo>
                    <a:pt x="132980" y="0"/>
                  </a:lnTo>
                  <a:lnTo>
                    <a:pt x="90964" y="6783"/>
                  </a:lnTo>
                  <a:lnTo>
                    <a:pt x="54462" y="25669"/>
                  </a:lnTo>
                  <a:lnTo>
                    <a:pt x="25669" y="54462"/>
                  </a:lnTo>
                  <a:lnTo>
                    <a:pt x="6783" y="90964"/>
                  </a:lnTo>
                  <a:lnTo>
                    <a:pt x="0" y="132980"/>
                  </a:lnTo>
                  <a:lnTo>
                    <a:pt x="0" y="664901"/>
                  </a:lnTo>
                  <a:lnTo>
                    <a:pt x="6783" y="706917"/>
                  </a:lnTo>
                  <a:lnTo>
                    <a:pt x="25669" y="743419"/>
                  </a:lnTo>
                  <a:lnTo>
                    <a:pt x="54462" y="772211"/>
                  </a:lnTo>
                  <a:lnTo>
                    <a:pt x="90964" y="791098"/>
                  </a:lnTo>
                  <a:lnTo>
                    <a:pt x="132980" y="797881"/>
                  </a:lnTo>
                  <a:lnTo>
                    <a:pt x="1113473" y="797881"/>
                  </a:lnTo>
                  <a:lnTo>
                    <a:pt x="1155489" y="791098"/>
                  </a:lnTo>
                  <a:lnTo>
                    <a:pt x="1191992" y="772211"/>
                  </a:lnTo>
                  <a:lnTo>
                    <a:pt x="1220784" y="743419"/>
                  </a:lnTo>
                  <a:lnTo>
                    <a:pt x="1239670" y="706917"/>
                  </a:lnTo>
                  <a:lnTo>
                    <a:pt x="1246454" y="664901"/>
                  </a:lnTo>
                  <a:lnTo>
                    <a:pt x="1246454" y="132980"/>
                  </a:lnTo>
                  <a:lnTo>
                    <a:pt x="1239670" y="90964"/>
                  </a:lnTo>
                  <a:lnTo>
                    <a:pt x="1220784" y="54462"/>
                  </a:lnTo>
                  <a:lnTo>
                    <a:pt x="1191992" y="25669"/>
                  </a:lnTo>
                  <a:lnTo>
                    <a:pt x="1155489" y="6783"/>
                  </a:lnTo>
                  <a:lnTo>
                    <a:pt x="1113473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7" name="Google Shape;257;p19"/>
          <p:cNvSpPr txBox="1"/>
          <p:nvPr/>
        </p:nvSpPr>
        <p:spPr>
          <a:xfrm>
            <a:off x="8001563" y="4400422"/>
            <a:ext cx="318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9"/>
          <p:cNvGrpSpPr/>
          <p:nvPr/>
        </p:nvGrpSpPr>
        <p:grpSpPr>
          <a:xfrm>
            <a:off x="7534776" y="5266035"/>
            <a:ext cx="1250206" cy="671088"/>
            <a:chOff x="3521986" y="5142880"/>
            <a:chExt cx="1289803" cy="944263"/>
          </a:xfrm>
        </p:grpSpPr>
        <p:pic>
          <p:nvPicPr>
            <p:cNvPr id="259" name="Google Shape;259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521986" y="5142880"/>
              <a:ext cx="1289803" cy="841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741875" y="5164240"/>
              <a:ext cx="847513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9"/>
            <p:cNvSpPr/>
            <p:nvPr/>
          </p:nvSpPr>
          <p:spPr>
            <a:xfrm>
              <a:off x="3544604" y="5165497"/>
              <a:ext cx="1246504" cy="798195"/>
            </a:xfrm>
            <a:custGeom>
              <a:rect b="b" l="l" r="r" t="t"/>
              <a:pathLst>
                <a:path extrusionOk="0" h="798195" w="1246504">
                  <a:moveTo>
                    <a:pt x="1113473" y="0"/>
                  </a:moveTo>
                  <a:lnTo>
                    <a:pt x="132980" y="0"/>
                  </a:lnTo>
                  <a:lnTo>
                    <a:pt x="90964" y="6783"/>
                  </a:lnTo>
                  <a:lnTo>
                    <a:pt x="54462" y="25669"/>
                  </a:lnTo>
                  <a:lnTo>
                    <a:pt x="25669" y="54462"/>
                  </a:lnTo>
                  <a:lnTo>
                    <a:pt x="6783" y="90964"/>
                  </a:lnTo>
                  <a:lnTo>
                    <a:pt x="0" y="132980"/>
                  </a:lnTo>
                  <a:lnTo>
                    <a:pt x="0" y="664901"/>
                  </a:lnTo>
                  <a:lnTo>
                    <a:pt x="6783" y="706917"/>
                  </a:lnTo>
                  <a:lnTo>
                    <a:pt x="25669" y="743419"/>
                  </a:lnTo>
                  <a:lnTo>
                    <a:pt x="54462" y="772211"/>
                  </a:lnTo>
                  <a:lnTo>
                    <a:pt x="90964" y="791098"/>
                  </a:lnTo>
                  <a:lnTo>
                    <a:pt x="132980" y="797881"/>
                  </a:lnTo>
                  <a:lnTo>
                    <a:pt x="1113473" y="797881"/>
                  </a:lnTo>
                  <a:lnTo>
                    <a:pt x="1155489" y="791098"/>
                  </a:lnTo>
                  <a:lnTo>
                    <a:pt x="1191992" y="772211"/>
                  </a:lnTo>
                  <a:lnTo>
                    <a:pt x="1220784" y="743419"/>
                  </a:lnTo>
                  <a:lnTo>
                    <a:pt x="1239670" y="706917"/>
                  </a:lnTo>
                  <a:lnTo>
                    <a:pt x="1246454" y="664901"/>
                  </a:lnTo>
                  <a:lnTo>
                    <a:pt x="1246454" y="132980"/>
                  </a:lnTo>
                  <a:lnTo>
                    <a:pt x="1239670" y="90964"/>
                  </a:lnTo>
                  <a:lnTo>
                    <a:pt x="1220784" y="54462"/>
                  </a:lnTo>
                  <a:lnTo>
                    <a:pt x="1191992" y="25669"/>
                  </a:lnTo>
                  <a:lnTo>
                    <a:pt x="1155489" y="6783"/>
                  </a:lnTo>
                  <a:lnTo>
                    <a:pt x="1113473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8032910" y="3893495"/>
            <a:ext cx="2563135" cy="4387750"/>
            <a:chOff x="4035898" y="3211629"/>
            <a:chExt cx="2644316" cy="6173843"/>
          </a:xfrm>
        </p:grpSpPr>
        <p:pic>
          <p:nvPicPr>
            <p:cNvPr id="263" name="Google Shape;263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9667" y="3211629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9667" y="4576195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19"/>
            <p:cNvSpPr/>
            <p:nvPr/>
          </p:nvSpPr>
          <p:spPr>
            <a:xfrm>
              <a:off x="4113068" y="4599441"/>
              <a:ext cx="111125" cy="565785"/>
            </a:xfrm>
            <a:custGeom>
              <a:rect b="b" l="l" r="r" t="t"/>
              <a:pathLst>
                <a:path extrusionOk="0" h="565785" w="111125">
                  <a:moveTo>
                    <a:pt x="13298" y="456740"/>
                  </a:moveTo>
                  <a:lnTo>
                    <a:pt x="1884" y="463336"/>
                  </a:lnTo>
                  <a:lnTo>
                    <a:pt x="0" y="470666"/>
                  </a:lnTo>
                  <a:lnTo>
                    <a:pt x="3350" y="476320"/>
                  </a:lnTo>
                  <a:lnTo>
                    <a:pt x="55390" y="565637"/>
                  </a:lnTo>
                  <a:lnTo>
                    <a:pt x="69178" y="541973"/>
                  </a:lnTo>
                  <a:lnTo>
                    <a:pt x="43454" y="541973"/>
                  </a:lnTo>
                  <a:lnTo>
                    <a:pt x="43454" y="497845"/>
                  </a:lnTo>
                  <a:lnTo>
                    <a:pt x="23873" y="464279"/>
                  </a:lnTo>
                  <a:lnTo>
                    <a:pt x="20627" y="458624"/>
                  </a:lnTo>
                  <a:lnTo>
                    <a:pt x="13298" y="456740"/>
                  </a:lnTo>
                  <a:close/>
                </a:path>
                <a:path extrusionOk="0" h="565785" w="111125">
                  <a:moveTo>
                    <a:pt x="43454" y="497845"/>
                  </a:moveTo>
                  <a:lnTo>
                    <a:pt x="43454" y="541973"/>
                  </a:lnTo>
                  <a:lnTo>
                    <a:pt x="67327" y="541973"/>
                  </a:lnTo>
                  <a:lnTo>
                    <a:pt x="67327" y="535899"/>
                  </a:lnTo>
                  <a:lnTo>
                    <a:pt x="45129" y="535899"/>
                  </a:lnTo>
                  <a:lnTo>
                    <a:pt x="55390" y="518308"/>
                  </a:lnTo>
                  <a:lnTo>
                    <a:pt x="43454" y="497845"/>
                  </a:lnTo>
                  <a:close/>
                </a:path>
                <a:path extrusionOk="0" h="565785" w="111125">
                  <a:moveTo>
                    <a:pt x="97483" y="456740"/>
                  </a:moveTo>
                  <a:lnTo>
                    <a:pt x="90154" y="458624"/>
                  </a:lnTo>
                  <a:lnTo>
                    <a:pt x="86908" y="464279"/>
                  </a:lnTo>
                  <a:lnTo>
                    <a:pt x="67327" y="497845"/>
                  </a:lnTo>
                  <a:lnTo>
                    <a:pt x="67327" y="541973"/>
                  </a:lnTo>
                  <a:lnTo>
                    <a:pt x="69178" y="541973"/>
                  </a:lnTo>
                  <a:lnTo>
                    <a:pt x="107431" y="476320"/>
                  </a:lnTo>
                  <a:lnTo>
                    <a:pt x="110781" y="470666"/>
                  </a:lnTo>
                  <a:lnTo>
                    <a:pt x="108897" y="463336"/>
                  </a:lnTo>
                  <a:lnTo>
                    <a:pt x="97483" y="456740"/>
                  </a:lnTo>
                  <a:close/>
                </a:path>
                <a:path extrusionOk="0" h="565785" w="111125">
                  <a:moveTo>
                    <a:pt x="55390" y="518308"/>
                  </a:moveTo>
                  <a:lnTo>
                    <a:pt x="45129" y="535899"/>
                  </a:lnTo>
                  <a:lnTo>
                    <a:pt x="65652" y="535899"/>
                  </a:lnTo>
                  <a:lnTo>
                    <a:pt x="55390" y="518308"/>
                  </a:lnTo>
                  <a:close/>
                </a:path>
                <a:path extrusionOk="0" h="565785" w="111125">
                  <a:moveTo>
                    <a:pt x="67327" y="497845"/>
                  </a:moveTo>
                  <a:lnTo>
                    <a:pt x="55390" y="518308"/>
                  </a:lnTo>
                  <a:lnTo>
                    <a:pt x="65652" y="535899"/>
                  </a:lnTo>
                  <a:lnTo>
                    <a:pt x="67327" y="535899"/>
                  </a:lnTo>
                  <a:lnTo>
                    <a:pt x="67327" y="497845"/>
                  </a:lnTo>
                  <a:close/>
                </a:path>
                <a:path extrusionOk="0" h="565785" w="111125">
                  <a:moveTo>
                    <a:pt x="67327" y="0"/>
                  </a:moveTo>
                  <a:lnTo>
                    <a:pt x="43454" y="0"/>
                  </a:lnTo>
                  <a:lnTo>
                    <a:pt x="43454" y="497845"/>
                  </a:lnTo>
                  <a:lnTo>
                    <a:pt x="55390" y="518308"/>
                  </a:lnTo>
                  <a:lnTo>
                    <a:pt x="67327" y="497845"/>
                  </a:lnTo>
                  <a:lnTo>
                    <a:pt x="67327" y="0"/>
                  </a:lnTo>
                  <a:close/>
                </a:path>
              </a:pathLst>
            </a:custGeom>
            <a:solidFill>
              <a:srgbClr val="FDFFF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6" name="Google Shape;26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9667" y="5940761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035898" y="8669892"/>
              <a:ext cx="255688" cy="71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0411" y="4951891"/>
              <a:ext cx="1289803" cy="842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600248" y="4974508"/>
              <a:ext cx="871387" cy="922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9"/>
            <p:cNvSpPr/>
            <p:nvPr/>
          </p:nvSpPr>
          <p:spPr>
            <a:xfrm>
              <a:off x="5413029" y="4974508"/>
              <a:ext cx="1246504" cy="799464"/>
            </a:xfrm>
            <a:custGeom>
              <a:rect b="b" l="l" r="r" t="t"/>
              <a:pathLst>
                <a:path extrusionOk="0" h="799464" w="1246504">
                  <a:moveTo>
                    <a:pt x="1113264" y="0"/>
                  </a:moveTo>
                  <a:lnTo>
                    <a:pt x="133189" y="0"/>
                  </a:lnTo>
                  <a:lnTo>
                    <a:pt x="91111" y="6795"/>
                  </a:lnTo>
                  <a:lnTo>
                    <a:pt x="54552" y="25713"/>
                  </a:lnTo>
                  <a:lnTo>
                    <a:pt x="25713" y="54552"/>
                  </a:lnTo>
                  <a:lnTo>
                    <a:pt x="6795" y="91111"/>
                  </a:lnTo>
                  <a:lnTo>
                    <a:pt x="0" y="133189"/>
                  </a:lnTo>
                  <a:lnTo>
                    <a:pt x="0" y="665948"/>
                  </a:lnTo>
                  <a:lnTo>
                    <a:pt x="6795" y="708026"/>
                  </a:lnTo>
                  <a:lnTo>
                    <a:pt x="25713" y="744585"/>
                  </a:lnTo>
                  <a:lnTo>
                    <a:pt x="54552" y="773424"/>
                  </a:lnTo>
                  <a:lnTo>
                    <a:pt x="91111" y="792342"/>
                  </a:lnTo>
                  <a:lnTo>
                    <a:pt x="133189" y="799137"/>
                  </a:lnTo>
                  <a:lnTo>
                    <a:pt x="1113264" y="799137"/>
                  </a:lnTo>
                  <a:lnTo>
                    <a:pt x="1155342" y="792342"/>
                  </a:lnTo>
                  <a:lnTo>
                    <a:pt x="1191901" y="773424"/>
                  </a:lnTo>
                  <a:lnTo>
                    <a:pt x="1220741" y="744585"/>
                  </a:lnTo>
                  <a:lnTo>
                    <a:pt x="1239659" y="708026"/>
                  </a:lnTo>
                  <a:lnTo>
                    <a:pt x="1246454" y="665948"/>
                  </a:lnTo>
                  <a:lnTo>
                    <a:pt x="1246454" y="133189"/>
                  </a:lnTo>
                  <a:lnTo>
                    <a:pt x="1239659" y="91111"/>
                  </a:lnTo>
                  <a:lnTo>
                    <a:pt x="1220741" y="54552"/>
                  </a:lnTo>
                  <a:lnTo>
                    <a:pt x="1191901" y="25713"/>
                  </a:lnTo>
                  <a:lnTo>
                    <a:pt x="1155342" y="6795"/>
                  </a:lnTo>
                  <a:lnTo>
                    <a:pt x="1113264" y="0"/>
                  </a:lnTo>
                  <a:close/>
                </a:path>
              </a:pathLst>
            </a:custGeom>
            <a:solidFill>
              <a:srgbClr val="DFEE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1" name="Google Shape;271;p19"/>
          <p:cNvSpPr txBox="1"/>
          <p:nvPr/>
        </p:nvSpPr>
        <p:spPr>
          <a:xfrm>
            <a:off x="9802350" y="5235221"/>
            <a:ext cx="340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19"/>
          <p:cNvGrpSpPr/>
          <p:nvPr/>
        </p:nvGrpSpPr>
        <p:grpSpPr>
          <a:xfrm>
            <a:off x="8529826" y="4562352"/>
            <a:ext cx="1669176" cy="1032753"/>
            <a:chOff x="4548552" y="4152753"/>
            <a:chExt cx="1722042" cy="1453149"/>
          </a:xfrm>
        </p:grpSpPr>
        <p:pic>
          <p:nvPicPr>
            <p:cNvPr id="273" name="Google Shape;273;p1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768441" y="4154009"/>
              <a:ext cx="1502153" cy="1054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19"/>
            <p:cNvSpPr/>
            <p:nvPr/>
          </p:nvSpPr>
          <p:spPr>
            <a:xfrm>
              <a:off x="4791058" y="4176626"/>
              <a:ext cx="1353185" cy="798829"/>
            </a:xfrm>
            <a:custGeom>
              <a:rect b="b" l="l" r="r" t="t"/>
              <a:pathLst>
                <a:path extrusionOk="0" h="798829" w="1353185">
                  <a:moveTo>
                    <a:pt x="1158994" y="584221"/>
                  </a:moveTo>
                  <a:lnTo>
                    <a:pt x="1150017" y="587311"/>
                  </a:lnTo>
                  <a:lnTo>
                    <a:pt x="1142918" y="593594"/>
                  </a:lnTo>
                  <a:lnTo>
                    <a:pt x="1138931" y="601840"/>
                  </a:lnTo>
                  <a:lnTo>
                    <a:pt x="1138340" y="610989"/>
                  </a:lnTo>
                  <a:lnTo>
                    <a:pt x="1141431" y="619981"/>
                  </a:lnTo>
                  <a:lnTo>
                    <a:pt x="1245616" y="798509"/>
                  </a:lnTo>
                  <a:lnTo>
                    <a:pt x="1273236" y="751181"/>
                  </a:lnTo>
                  <a:lnTo>
                    <a:pt x="1221742" y="751181"/>
                  </a:lnTo>
                  <a:lnTo>
                    <a:pt x="1221742" y="662851"/>
                  </a:lnTo>
                  <a:lnTo>
                    <a:pt x="1182686" y="595898"/>
                  </a:lnTo>
                  <a:lnTo>
                    <a:pt x="1176359" y="588799"/>
                  </a:lnTo>
                  <a:lnTo>
                    <a:pt x="1168118" y="584812"/>
                  </a:lnTo>
                  <a:lnTo>
                    <a:pt x="1158994" y="584221"/>
                  </a:lnTo>
                  <a:close/>
                </a:path>
                <a:path extrusionOk="0" h="798829" w="1353185">
                  <a:moveTo>
                    <a:pt x="1221742" y="662851"/>
                  </a:moveTo>
                  <a:lnTo>
                    <a:pt x="1221742" y="751181"/>
                  </a:lnTo>
                  <a:lnTo>
                    <a:pt x="1269490" y="751181"/>
                  </a:lnTo>
                  <a:lnTo>
                    <a:pt x="1269490" y="739139"/>
                  </a:lnTo>
                  <a:lnTo>
                    <a:pt x="1224988" y="739139"/>
                  </a:lnTo>
                  <a:lnTo>
                    <a:pt x="1245616" y="703778"/>
                  </a:lnTo>
                  <a:lnTo>
                    <a:pt x="1221742" y="662851"/>
                  </a:lnTo>
                  <a:close/>
                </a:path>
                <a:path extrusionOk="0" h="798829" w="1353185">
                  <a:moveTo>
                    <a:pt x="1332223" y="584221"/>
                  </a:moveTo>
                  <a:lnTo>
                    <a:pt x="1323074" y="584812"/>
                  </a:lnTo>
                  <a:lnTo>
                    <a:pt x="1314829" y="588799"/>
                  </a:lnTo>
                  <a:lnTo>
                    <a:pt x="1308546" y="595898"/>
                  </a:lnTo>
                  <a:lnTo>
                    <a:pt x="1269490" y="662851"/>
                  </a:lnTo>
                  <a:lnTo>
                    <a:pt x="1269490" y="751181"/>
                  </a:lnTo>
                  <a:lnTo>
                    <a:pt x="1273236" y="751181"/>
                  </a:lnTo>
                  <a:lnTo>
                    <a:pt x="1349801" y="619981"/>
                  </a:lnTo>
                  <a:lnTo>
                    <a:pt x="1352833" y="610989"/>
                  </a:lnTo>
                  <a:lnTo>
                    <a:pt x="1352223" y="601840"/>
                  </a:lnTo>
                  <a:lnTo>
                    <a:pt x="1348255" y="593594"/>
                  </a:lnTo>
                  <a:lnTo>
                    <a:pt x="1341215" y="587311"/>
                  </a:lnTo>
                  <a:lnTo>
                    <a:pt x="1332223" y="584221"/>
                  </a:lnTo>
                  <a:close/>
                </a:path>
                <a:path extrusionOk="0" h="798829" w="1353185">
                  <a:moveTo>
                    <a:pt x="1245616" y="703778"/>
                  </a:moveTo>
                  <a:lnTo>
                    <a:pt x="1224988" y="739139"/>
                  </a:lnTo>
                  <a:lnTo>
                    <a:pt x="1266244" y="739139"/>
                  </a:lnTo>
                  <a:lnTo>
                    <a:pt x="1245616" y="703778"/>
                  </a:lnTo>
                  <a:close/>
                </a:path>
                <a:path extrusionOk="0" h="798829" w="1353185">
                  <a:moveTo>
                    <a:pt x="1269490" y="662851"/>
                  </a:moveTo>
                  <a:lnTo>
                    <a:pt x="1245616" y="703778"/>
                  </a:lnTo>
                  <a:lnTo>
                    <a:pt x="1266244" y="739139"/>
                  </a:lnTo>
                  <a:lnTo>
                    <a:pt x="1269490" y="739139"/>
                  </a:lnTo>
                  <a:lnTo>
                    <a:pt x="1269490" y="662851"/>
                  </a:lnTo>
                  <a:close/>
                </a:path>
                <a:path extrusionOk="0" h="798829" w="1353185">
                  <a:moveTo>
                    <a:pt x="1221742" y="23873"/>
                  </a:moveTo>
                  <a:lnTo>
                    <a:pt x="1221742" y="662851"/>
                  </a:lnTo>
                  <a:lnTo>
                    <a:pt x="1245616" y="703778"/>
                  </a:lnTo>
                  <a:lnTo>
                    <a:pt x="1269490" y="662851"/>
                  </a:lnTo>
                  <a:lnTo>
                    <a:pt x="1269490" y="47747"/>
                  </a:lnTo>
                  <a:lnTo>
                    <a:pt x="1245616" y="47747"/>
                  </a:lnTo>
                  <a:lnTo>
                    <a:pt x="1221742" y="23873"/>
                  </a:lnTo>
                  <a:close/>
                </a:path>
                <a:path extrusionOk="0" h="798829" w="1353185">
                  <a:moveTo>
                    <a:pt x="1269490" y="0"/>
                  </a:moveTo>
                  <a:lnTo>
                    <a:pt x="0" y="0"/>
                  </a:lnTo>
                  <a:lnTo>
                    <a:pt x="0" y="47747"/>
                  </a:lnTo>
                  <a:lnTo>
                    <a:pt x="1221742" y="47747"/>
                  </a:lnTo>
                  <a:lnTo>
                    <a:pt x="1221742" y="23873"/>
                  </a:lnTo>
                  <a:lnTo>
                    <a:pt x="1269490" y="23873"/>
                  </a:lnTo>
                  <a:lnTo>
                    <a:pt x="1269490" y="0"/>
                  </a:lnTo>
                  <a:close/>
                </a:path>
                <a:path extrusionOk="0" h="798829" w="1353185">
                  <a:moveTo>
                    <a:pt x="1269490" y="23873"/>
                  </a:moveTo>
                  <a:lnTo>
                    <a:pt x="1221742" y="23873"/>
                  </a:lnTo>
                  <a:lnTo>
                    <a:pt x="1245616" y="47747"/>
                  </a:lnTo>
                  <a:lnTo>
                    <a:pt x="1269490" y="47747"/>
                  </a:lnTo>
                  <a:lnTo>
                    <a:pt x="1269490" y="2387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5" name="Google Shape;275;p1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548552" y="4152753"/>
              <a:ext cx="877669" cy="1453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9"/>
            <p:cNvSpPr/>
            <p:nvPr/>
          </p:nvSpPr>
          <p:spPr>
            <a:xfrm>
              <a:off x="4783414" y="4280488"/>
              <a:ext cx="622300" cy="1305560"/>
            </a:xfrm>
            <a:custGeom>
              <a:rect b="b" l="l" r="r" t="t"/>
              <a:pathLst>
                <a:path extrusionOk="0" h="1305560" w="622300">
                  <a:moveTo>
                    <a:pt x="372868" y="107231"/>
                  </a:moveTo>
                  <a:lnTo>
                    <a:pt x="372868" y="1305100"/>
                  </a:lnTo>
                  <a:lnTo>
                    <a:pt x="622284" y="1305100"/>
                  </a:lnTo>
                  <a:lnTo>
                    <a:pt x="622284" y="1281227"/>
                  </a:lnTo>
                  <a:lnTo>
                    <a:pt x="420615" y="1281227"/>
                  </a:lnTo>
                  <a:lnTo>
                    <a:pt x="396741" y="1257353"/>
                  </a:lnTo>
                  <a:lnTo>
                    <a:pt x="420615" y="1257353"/>
                  </a:lnTo>
                  <a:lnTo>
                    <a:pt x="420615" y="131105"/>
                  </a:lnTo>
                  <a:lnTo>
                    <a:pt x="396741" y="131105"/>
                  </a:lnTo>
                  <a:lnTo>
                    <a:pt x="372868" y="107231"/>
                  </a:lnTo>
                  <a:close/>
                </a:path>
                <a:path extrusionOk="0" h="1305560" w="622300">
                  <a:moveTo>
                    <a:pt x="420615" y="1257353"/>
                  </a:moveTo>
                  <a:lnTo>
                    <a:pt x="396741" y="1257353"/>
                  </a:lnTo>
                  <a:lnTo>
                    <a:pt x="420615" y="1281227"/>
                  </a:lnTo>
                  <a:lnTo>
                    <a:pt x="420615" y="1257353"/>
                  </a:lnTo>
                  <a:close/>
                </a:path>
                <a:path extrusionOk="0" h="1305560" w="622300">
                  <a:moveTo>
                    <a:pt x="622284" y="1257353"/>
                  </a:moveTo>
                  <a:lnTo>
                    <a:pt x="420615" y="1257353"/>
                  </a:lnTo>
                  <a:lnTo>
                    <a:pt x="420615" y="1281227"/>
                  </a:lnTo>
                  <a:lnTo>
                    <a:pt x="622284" y="1281227"/>
                  </a:lnTo>
                  <a:lnTo>
                    <a:pt x="622284" y="1257353"/>
                  </a:lnTo>
                  <a:close/>
                </a:path>
                <a:path extrusionOk="0" h="1305560" w="622300">
                  <a:moveTo>
                    <a:pt x="187564" y="0"/>
                  </a:moveTo>
                  <a:lnTo>
                    <a:pt x="178633" y="3046"/>
                  </a:lnTo>
                  <a:lnTo>
                    <a:pt x="0" y="107231"/>
                  </a:lnTo>
                  <a:lnTo>
                    <a:pt x="178633" y="211416"/>
                  </a:lnTo>
                  <a:lnTo>
                    <a:pt x="187564" y="214463"/>
                  </a:lnTo>
                  <a:lnTo>
                    <a:pt x="196682" y="213877"/>
                  </a:lnTo>
                  <a:lnTo>
                    <a:pt x="204916" y="209915"/>
                  </a:lnTo>
                  <a:lnTo>
                    <a:pt x="211197" y="202830"/>
                  </a:lnTo>
                  <a:lnTo>
                    <a:pt x="214288" y="193838"/>
                  </a:lnTo>
                  <a:lnTo>
                    <a:pt x="213697" y="184690"/>
                  </a:lnTo>
                  <a:lnTo>
                    <a:pt x="209710" y="176444"/>
                  </a:lnTo>
                  <a:lnTo>
                    <a:pt x="202611" y="170161"/>
                  </a:lnTo>
                  <a:lnTo>
                    <a:pt x="135657" y="131105"/>
                  </a:lnTo>
                  <a:lnTo>
                    <a:pt x="47328" y="131105"/>
                  </a:lnTo>
                  <a:lnTo>
                    <a:pt x="47328" y="83358"/>
                  </a:lnTo>
                  <a:lnTo>
                    <a:pt x="135657" y="83358"/>
                  </a:lnTo>
                  <a:lnTo>
                    <a:pt x="202611" y="44301"/>
                  </a:lnTo>
                  <a:lnTo>
                    <a:pt x="209710" y="37974"/>
                  </a:lnTo>
                  <a:lnTo>
                    <a:pt x="213697" y="29734"/>
                  </a:lnTo>
                  <a:lnTo>
                    <a:pt x="214288" y="20609"/>
                  </a:lnTo>
                  <a:lnTo>
                    <a:pt x="211197" y="11632"/>
                  </a:lnTo>
                  <a:lnTo>
                    <a:pt x="204916" y="4548"/>
                  </a:lnTo>
                  <a:lnTo>
                    <a:pt x="196682" y="585"/>
                  </a:lnTo>
                  <a:lnTo>
                    <a:pt x="187564" y="0"/>
                  </a:lnTo>
                  <a:close/>
                </a:path>
                <a:path extrusionOk="0" h="1305560" w="622300">
                  <a:moveTo>
                    <a:pt x="135657" y="83358"/>
                  </a:moveTo>
                  <a:lnTo>
                    <a:pt x="47328" y="83358"/>
                  </a:lnTo>
                  <a:lnTo>
                    <a:pt x="47328" y="131105"/>
                  </a:lnTo>
                  <a:lnTo>
                    <a:pt x="135657" y="131105"/>
                  </a:lnTo>
                  <a:lnTo>
                    <a:pt x="130093" y="127859"/>
                  </a:lnTo>
                  <a:lnTo>
                    <a:pt x="59369" y="127859"/>
                  </a:lnTo>
                  <a:lnTo>
                    <a:pt x="59369" y="86604"/>
                  </a:lnTo>
                  <a:lnTo>
                    <a:pt x="130093" y="86604"/>
                  </a:lnTo>
                  <a:lnTo>
                    <a:pt x="135657" y="83358"/>
                  </a:lnTo>
                  <a:close/>
                </a:path>
                <a:path extrusionOk="0" h="1305560" w="622300">
                  <a:moveTo>
                    <a:pt x="420615" y="83358"/>
                  </a:moveTo>
                  <a:lnTo>
                    <a:pt x="135657" y="83358"/>
                  </a:lnTo>
                  <a:lnTo>
                    <a:pt x="94731" y="107231"/>
                  </a:lnTo>
                  <a:lnTo>
                    <a:pt x="135657" y="131105"/>
                  </a:lnTo>
                  <a:lnTo>
                    <a:pt x="372868" y="131105"/>
                  </a:lnTo>
                  <a:lnTo>
                    <a:pt x="372868" y="107231"/>
                  </a:lnTo>
                  <a:lnTo>
                    <a:pt x="420615" y="107231"/>
                  </a:lnTo>
                  <a:lnTo>
                    <a:pt x="420615" y="83358"/>
                  </a:lnTo>
                  <a:close/>
                </a:path>
                <a:path extrusionOk="0" h="1305560" w="622300">
                  <a:moveTo>
                    <a:pt x="420615" y="107231"/>
                  </a:moveTo>
                  <a:lnTo>
                    <a:pt x="372868" y="107231"/>
                  </a:lnTo>
                  <a:lnTo>
                    <a:pt x="396741" y="131105"/>
                  </a:lnTo>
                  <a:lnTo>
                    <a:pt x="420615" y="131105"/>
                  </a:lnTo>
                  <a:lnTo>
                    <a:pt x="420615" y="107231"/>
                  </a:lnTo>
                  <a:close/>
                </a:path>
                <a:path extrusionOk="0" h="1305560" w="622300">
                  <a:moveTo>
                    <a:pt x="59369" y="86604"/>
                  </a:moveTo>
                  <a:lnTo>
                    <a:pt x="59369" y="127859"/>
                  </a:lnTo>
                  <a:lnTo>
                    <a:pt x="94731" y="107231"/>
                  </a:lnTo>
                  <a:lnTo>
                    <a:pt x="59369" y="86604"/>
                  </a:lnTo>
                  <a:close/>
                </a:path>
                <a:path extrusionOk="0" h="1305560" w="622300">
                  <a:moveTo>
                    <a:pt x="94731" y="107231"/>
                  </a:moveTo>
                  <a:lnTo>
                    <a:pt x="59369" y="127859"/>
                  </a:lnTo>
                  <a:lnTo>
                    <a:pt x="130093" y="127859"/>
                  </a:lnTo>
                  <a:lnTo>
                    <a:pt x="94731" y="107231"/>
                  </a:lnTo>
                  <a:close/>
                </a:path>
                <a:path extrusionOk="0" h="1305560" w="622300">
                  <a:moveTo>
                    <a:pt x="130093" y="86604"/>
                  </a:moveTo>
                  <a:lnTo>
                    <a:pt x="59369" y="86604"/>
                  </a:lnTo>
                  <a:lnTo>
                    <a:pt x="94731" y="107231"/>
                  </a:lnTo>
                  <a:lnTo>
                    <a:pt x="130093" y="8660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7" name="Google Shape;277;p19"/>
          <p:cNvSpPr txBox="1"/>
          <p:nvPr/>
        </p:nvSpPr>
        <p:spPr>
          <a:xfrm>
            <a:off x="5770850" y="4524100"/>
            <a:ext cx="187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Сборка заказа</a:t>
            </a:r>
            <a:endParaRPr sz="1300"/>
          </a:p>
        </p:txBody>
      </p:sp>
      <p:sp>
        <p:nvSpPr>
          <p:cNvPr id="278" name="Google Shape;278;p19"/>
          <p:cNvSpPr txBox="1"/>
          <p:nvPr/>
        </p:nvSpPr>
        <p:spPr>
          <a:xfrm>
            <a:off x="7745816" y="4377175"/>
            <a:ext cx="842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22806</a:t>
            </a:r>
            <a:endParaRPr sz="1500"/>
          </a:p>
        </p:txBody>
      </p:sp>
      <p:sp>
        <p:nvSpPr>
          <p:cNvPr id="279" name="Google Shape;279;p19"/>
          <p:cNvSpPr txBox="1"/>
          <p:nvPr/>
        </p:nvSpPr>
        <p:spPr>
          <a:xfrm>
            <a:off x="9613500" y="5235225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3690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10046600" y="4443475"/>
            <a:ext cx="84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2770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8359225" y="4877075"/>
            <a:ext cx="842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1865</a:t>
            </a:r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328616" y="681917"/>
            <a:ext cx="11595033" cy="2980092"/>
            <a:chOff x="9122155" y="2682640"/>
            <a:chExt cx="8397938" cy="2829023"/>
          </a:xfrm>
        </p:grpSpPr>
        <p:pic>
          <p:nvPicPr>
            <p:cNvPr id="283" name="Google Shape;283;p1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03907" y="2682640"/>
              <a:ext cx="8316186" cy="2829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19"/>
            <p:cNvSpPr/>
            <p:nvPr/>
          </p:nvSpPr>
          <p:spPr>
            <a:xfrm>
              <a:off x="9122155" y="2710284"/>
              <a:ext cx="8263255" cy="2776220"/>
            </a:xfrm>
            <a:custGeom>
              <a:rect b="b" l="l" r="r" t="t"/>
              <a:pathLst>
                <a:path extrusionOk="0" h="2776220" w="8263255">
                  <a:moveTo>
                    <a:pt x="0" y="148267"/>
                  </a:moveTo>
                  <a:lnTo>
                    <a:pt x="7559" y="101405"/>
                  </a:lnTo>
                  <a:lnTo>
                    <a:pt x="28608" y="60704"/>
                  </a:lnTo>
                  <a:lnTo>
                    <a:pt x="60704" y="28608"/>
                  </a:lnTo>
                  <a:lnTo>
                    <a:pt x="101405" y="7559"/>
                  </a:lnTo>
                  <a:lnTo>
                    <a:pt x="148267" y="0"/>
                  </a:lnTo>
                  <a:lnTo>
                    <a:pt x="8114517" y="0"/>
                  </a:lnTo>
                  <a:lnTo>
                    <a:pt x="8161379" y="7559"/>
                  </a:lnTo>
                  <a:lnTo>
                    <a:pt x="8202080" y="28608"/>
                  </a:lnTo>
                  <a:lnTo>
                    <a:pt x="8234176" y="60704"/>
                  </a:lnTo>
                  <a:lnTo>
                    <a:pt x="8255225" y="101405"/>
                  </a:lnTo>
                  <a:lnTo>
                    <a:pt x="8262785" y="148267"/>
                  </a:lnTo>
                  <a:lnTo>
                    <a:pt x="8262785" y="2627354"/>
                  </a:lnTo>
                  <a:lnTo>
                    <a:pt x="8255225" y="2674217"/>
                  </a:lnTo>
                  <a:lnTo>
                    <a:pt x="8234176" y="2714917"/>
                  </a:lnTo>
                  <a:lnTo>
                    <a:pt x="8202080" y="2747014"/>
                  </a:lnTo>
                  <a:lnTo>
                    <a:pt x="8161379" y="2768063"/>
                  </a:lnTo>
                  <a:lnTo>
                    <a:pt x="8114517" y="2775622"/>
                  </a:lnTo>
                  <a:lnTo>
                    <a:pt x="148267" y="2775622"/>
                  </a:lnTo>
                  <a:lnTo>
                    <a:pt x="101405" y="2768063"/>
                  </a:lnTo>
                  <a:lnTo>
                    <a:pt x="60704" y="2747014"/>
                  </a:lnTo>
                  <a:lnTo>
                    <a:pt x="28608" y="2714917"/>
                  </a:lnTo>
                  <a:lnTo>
                    <a:pt x="7559" y="2674217"/>
                  </a:lnTo>
                  <a:lnTo>
                    <a:pt x="0" y="2627354"/>
                  </a:lnTo>
                  <a:lnTo>
                    <a:pt x="0" y="148267"/>
                  </a:lnTo>
                  <a:close/>
                </a:path>
              </a:pathLst>
            </a:custGeom>
            <a:noFill/>
            <a:ln cap="flat" cmpd="sng" w="10050">
              <a:solidFill>
                <a:srgbClr val="1591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85" name="Google Shape;285;p19"/>
          <p:cNvGrpSpPr/>
          <p:nvPr/>
        </p:nvGrpSpPr>
        <p:grpSpPr>
          <a:xfrm>
            <a:off x="328206" y="3981069"/>
            <a:ext cx="5107626" cy="2191644"/>
            <a:chOff x="9122155" y="2682640"/>
            <a:chExt cx="8397938" cy="2829023"/>
          </a:xfrm>
        </p:grpSpPr>
        <p:pic>
          <p:nvPicPr>
            <p:cNvPr id="286" name="Google Shape;286;p1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03907" y="2682640"/>
              <a:ext cx="8316186" cy="2829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19"/>
            <p:cNvSpPr/>
            <p:nvPr/>
          </p:nvSpPr>
          <p:spPr>
            <a:xfrm>
              <a:off x="9122155" y="2710284"/>
              <a:ext cx="8263255" cy="2776220"/>
            </a:xfrm>
            <a:custGeom>
              <a:rect b="b" l="l" r="r" t="t"/>
              <a:pathLst>
                <a:path extrusionOk="0" h="2776220" w="8263255">
                  <a:moveTo>
                    <a:pt x="0" y="148267"/>
                  </a:moveTo>
                  <a:lnTo>
                    <a:pt x="7559" y="101405"/>
                  </a:lnTo>
                  <a:lnTo>
                    <a:pt x="28608" y="60704"/>
                  </a:lnTo>
                  <a:lnTo>
                    <a:pt x="60704" y="28608"/>
                  </a:lnTo>
                  <a:lnTo>
                    <a:pt x="101405" y="7559"/>
                  </a:lnTo>
                  <a:lnTo>
                    <a:pt x="148267" y="0"/>
                  </a:lnTo>
                  <a:lnTo>
                    <a:pt x="8114517" y="0"/>
                  </a:lnTo>
                  <a:lnTo>
                    <a:pt x="8161379" y="7559"/>
                  </a:lnTo>
                  <a:lnTo>
                    <a:pt x="8202080" y="28608"/>
                  </a:lnTo>
                  <a:lnTo>
                    <a:pt x="8234176" y="60704"/>
                  </a:lnTo>
                  <a:lnTo>
                    <a:pt x="8255225" y="101405"/>
                  </a:lnTo>
                  <a:lnTo>
                    <a:pt x="8262785" y="148267"/>
                  </a:lnTo>
                  <a:lnTo>
                    <a:pt x="8262785" y="2627354"/>
                  </a:lnTo>
                  <a:lnTo>
                    <a:pt x="8255225" y="2674217"/>
                  </a:lnTo>
                  <a:lnTo>
                    <a:pt x="8234176" y="2714917"/>
                  </a:lnTo>
                  <a:lnTo>
                    <a:pt x="8202080" y="2747014"/>
                  </a:lnTo>
                  <a:lnTo>
                    <a:pt x="8161379" y="2768063"/>
                  </a:lnTo>
                  <a:lnTo>
                    <a:pt x="8114517" y="2775622"/>
                  </a:lnTo>
                  <a:lnTo>
                    <a:pt x="148267" y="2775622"/>
                  </a:lnTo>
                  <a:lnTo>
                    <a:pt x="101405" y="2768063"/>
                  </a:lnTo>
                  <a:lnTo>
                    <a:pt x="60704" y="2747014"/>
                  </a:lnTo>
                  <a:lnTo>
                    <a:pt x="28608" y="2714917"/>
                  </a:lnTo>
                  <a:lnTo>
                    <a:pt x="7559" y="2674217"/>
                  </a:lnTo>
                  <a:lnTo>
                    <a:pt x="0" y="2627354"/>
                  </a:lnTo>
                  <a:lnTo>
                    <a:pt x="0" y="148267"/>
                  </a:lnTo>
                  <a:close/>
                </a:path>
              </a:pathLst>
            </a:custGeom>
            <a:noFill/>
            <a:ln cap="flat" cmpd="sng" w="10050">
              <a:solidFill>
                <a:srgbClr val="1591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5694637" y="3981069"/>
            <a:ext cx="6167446" cy="2191644"/>
            <a:chOff x="9122155" y="2682640"/>
            <a:chExt cx="8397938" cy="2829023"/>
          </a:xfrm>
        </p:grpSpPr>
        <p:pic>
          <p:nvPicPr>
            <p:cNvPr id="289" name="Google Shape;289;p1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03907" y="2682640"/>
              <a:ext cx="8316186" cy="2829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9"/>
            <p:cNvSpPr/>
            <p:nvPr/>
          </p:nvSpPr>
          <p:spPr>
            <a:xfrm>
              <a:off x="9122155" y="2710284"/>
              <a:ext cx="8263255" cy="2776220"/>
            </a:xfrm>
            <a:custGeom>
              <a:rect b="b" l="l" r="r" t="t"/>
              <a:pathLst>
                <a:path extrusionOk="0" h="2776220" w="8263255">
                  <a:moveTo>
                    <a:pt x="0" y="148267"/>
                  </a:moveTo>
                  <a:lnTo>
                    <a:pt x="7559" y="101405"/>
                  </a:lnTo>
                  <a:lnTo>
                    <a:pt x="28608" y="60704"/>
                  </a:lnTo>
                  <a:lnTo>
                    <a:pt x="60704" y="28608"/>
                  </a:lnTo>
                  <a:lnTo>
                    <a:pt x="101405" y="7559"/>
                  </a:lnTo>
                  <a:lnTo>
                    <a:pt x="148267" y="0"/>
                  </a:lnTo>
                  <a:lnTo>
                    <a:pt x="8114517" y="0"/>
                  </a:lnTo>
                  <a:lnTo>
                    <a:pt x="8161379" y="7559"/>
                  </a:lnTo>
                  <a:lnTo>
                    <a:pt x="8202080" y="28608"/>
                  </a:lnTo>
                  <a:lnTo>
                    <a:pt x="8234176" y="60704"/>
                  </a:lnTo>
                  <a:lnTo>
                    <a:pt x="8255225" y="101405"/>
                  </a:lnTo>
                  <a:lnTo>
                    <a:pt x="8262785" y="148267"/>
                  </a:lnTo>
                  <a:lnTo>
                    <a:pt x="8262785" y="2627354"/>
                  </a:lnTo>
                  <a:lnTo>
                    <a:pt x="8255225" y="2674217"/>
                  </a:lnTo>
                  <a:lnTo>
                    <a:pt x="8234176" y="2714917"/>
                  </a:lnTo>
                  <a:lnTo>
                    <a:pt x="8202080" y="2747014"/>
                  </a:lnTo>
                  <a:lnTo>
                    <a:pt x="8161379" y="2768063"/>
                  </a:lnTo>
                  <a:lnTo>
                    <a:pt x="8114517" y="2775622"/>
                  </a:lnTo>
                  <a:lnTo>
                    <a:pt x="148267" y="2775622"/>
                  </a:lnTo>
                  <a:lnTo>
                    <a:pt x="101405" y="2768063"/>
                  </a:lnTo>
                  <a:lnTo>
                    <a:pt x="60704" y="2747014"/>
                  </a:lnTo>
                  <a:lnTo>
                    <a:pt x="28608" y="2714917"/>
                  </a:lnTo>
                  <a:lnTo>
                    <a:pt x="7559" y="2674217"/>
                  </a:lnTo>
                  <a:lnTo>
                    <a:pt x="0" y="2627354"/>
                  </a:lnTo>
                  <a:lnTo>
                    <a:pt x="0" y="148267"/>
                  </a:lnTo>
                  <a:close/>
                </a:path>
              </a:pathLst>
            </a:custGeom>
            <a:noFill/>
            <a:ln cap="flat" cmpd="sng" w="10050">
              <a:solidFill>
                <a:srgbClr val="1591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423334" y="334432"/>
            <a:ext cx="4190999" cy="28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Длительность операции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515950" y="634900"/>
            <a:ext cx="74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нестандартизированный/ручной этап</a:t>
            </a:r>
            <a:endParaRPr sz="600"/>
          </a:p>
        </p:txBody>
      </p:sp>
      <p:pic>
        <p:nvPicPr>
          <p:cNvPr id="297" name="Google Shape;2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50" y="1044500"/>
            <a:ext cx="4700722" cy="26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925" y="1044500"/>
            <a:ext cx="4816775" cy="26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25" y="3870775"/>
            <a:ext cx="4678349" cy="24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925" y="3870775"/>
            <a:ext cx="4816775" cy="249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0"/>
          <p:cNvGrpSpPr/>
          <p:nvPr/>
        </p:nvGrpSpPr>
        <p:grpSpPr>
          <a:xfrm>
            <a:off x="328634" y="681862"/>
            <a:ext cx="11595033" cy="5807701"/>
            <a:chOff x="9122155" y="2682640"/>
            <a:chExt cx="8397938" cy="2829023"/>
          </a:xfrm>
        </p:grpSpPr>
        <p:pic>
          <p:nvPicPr>
            <p:cNvPr id="302" name="Google Shape;302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03907" y="2682640"/>
              <a:ext cx="8316186" cy="2829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0"/>
            <p:cNvSpPr/>
            <p:nvPr/>
          </p:nvSpPr>
          <p:spPr>
            <a:xfrm>
              <a:off x="9122155" y="2710284"/>
              <a:ext cx="8263255" cy="2776220"/>
            </a:xfrm>
            <a:custGeom>
              <a:rect b="b" l="l" r="r" t="t"/>
              <a:pathLst>
                <a:path extrusionOk="0" h="2776220" w="8263255">
                  <a:moveTo>
                    <a:pt x="0" y="148267"/>
                  </a:moveTo>
                  <a:lnTo>
                    <a:pt x="7559" y="101405"/>
                  </a:lnTo>
                  <a:lnTo>
                    <a:pt x="28608" y="60704"/>
                  </a:lnTo>
                  <a:lnTo>
                    <a:pt x="60704" y="28608"/>
                  </a:lnTo>
                  <a:lnTo>
                    <a:pt x="101405" y="7559"/>
                  </a:lnTo>
                  <a:lnTo>
                    <a:pt x="148267" y="0"/>
                  </a:lnTo>
                  <a:lnTo>
                    <a:pt x="8114517" y="0"/>
                  </a:lnTo>
                  <a:lnTo>
                    <a:pt x="8161379" y="7559"/>
                  </a:lnTo>
                  <a:lnTo>
                    <a:pt x="8202080" y="28608"/>
                  </a:lnTo>
                  <a:lnTo>
                    <a:pt x="8234176" y="60704"/>
                  </a:lnTo>
                  <a:lnTo>
                    <a:pt x="8255225" y="101405"/>
                  </a:lnTo>
                  <a:lnTo>
                    <a:pt x="8262785" y="148267"/>
                  </a:lnTo>
                  <a:lnTo>
                    <a:pt x="8262785" y="2627354"/>
                  </a:lnTo>
                  <a:lnTo>
                    <a:pt x="8255225" y="2674217"/>
                  </a:lnTo>
                  <a:lnTo>
                    <a:pt x="8234176" y="2714917"/>
                  </a:lnTo>
                  <a:lnTo>
                    <a:pt x="8202080" y="2747014"/>
                  </a:lnTo>
                  <a:lnTo>
                    <a:pt x="8161379" y="2768063"/>
                  </a:lnTo>
                  <a:lnTo>
                    <a:pt x="8114517" y="2775622"/>
                  </a:lnTo>
                  <a:lnTo>
                    <a:pt x="148267" y="2775622"/>
                  </a:lnTo>
                  <a:lnTo>
                    <a:pt x="101405" y="2768063"/>
                  </a:lnTo>
                  <a:lnTo>
                    <a:pt x="60704" y="2747014"/>
                  </a:lnTo>
                  <a:lnTo>
                    <a:pt x="28608" y="2714917"/>
                  </a:lnTo>
                  <a:lnTo>
                    <a:pt x="7559" y="2674217"/>
                  </a:lnTo>
                  <a:lnTo>
                    <a:pt x="0" y="2627354"/>
                  </a:lnTo>
                  <a:lnTo>
                    <a:pt x="0" y="148267"/>
                  </a:lnTo>
                  <a:close/>
                </a:path>
              </a:pathLst>
            </a:custGeom>
            <a:noFill/>
            <a:ln cap="flat" cmpd="sng" w="10050">
              <a:solidFill>
                <a:srgbClr val="1591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423334" y="334432"/>
            <a:ext cx="419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Длительность операции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1327325" y="758213"/>
            <a:ext cx="74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Многократные инциденты</a:t>
            </a:r>
            <a:endParaRPr sz="600"/>
          </a:p>
        </p:txBody>
      </p:sp>
      <p:pic>
        <p:nvPicPr>
          <p:cNvPr id="310" name="Google Shape;3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324" y="1353888"/>
            <a:ext cx="9016325" cy="463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1"/>
          <p:cNvGrpSpPr/>
          <p:nvPr/>
        </p:nvGrpSpPr>
        <p:grpSpPr>
          <a:xfrm>
            <a:off x="633658" y="681854"/>
            <a:ext cx="10979464" cy="5433704"/>
            <a:chOff x="9122155" y="2682640"/>
            <a:chExt cx="8397938" cy="2829023"/>
          </a:xfrm>
        </p:grpSpPr>
        <p:pic>
          <p:nvPicPr>
            <p:cNvPr id="312" name="Google Shape;31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03907" y="2682640"/>
              <a:ext cx="8316186" cy="2829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1"/>
            <p:cNvSpPr/>
            <p:nvPr/>
          </p:nvSpPr>
          <p:spPr>
            <a:xfrm>
              <a:off x="9122155" y="2710284"/>
              <a:ext cx="8263255" cy="2776220"/>
            </a:xfrm>
            <a:custGeom>
              <a:rect b="b" l="l" r="r" t="t"/>
              <a:pathLst>
                <a:path extrusionOk="0" h="2776220" w="8263255">
                  <a:moveTo>
                    <a:pt x="0" y="148267"/>
                  </a:moveTo>
                  <a:lnTo>
                    <a:pt x="7559" y="101405"/>
                  </a:lnTo>
                  <a:lnTo>
                    <a:pt x="28608" y="60704"/>
                  </a:lnTo>
                  <a:lnTo>
                    <a:pt x="60704" y="28608"/>
                  </a:lnTo>
                  <a:lnTo>
                    <a:pt x="101405" y="7559"/>
                  </a:lnTo>
                  <a:lnTo>
                    <a:pt x="148267" y="0"/>
                  </a:lnTo>
                  <a:lnTo>
                    <a:pt x="8114517" y="0"/>
                  </a:lnTo>
                  <a:lnTo>
                    <a:pt x="8161379" y="7559"/>
                  </a:lnTo>
                  <a:lnTo>
                    <a:pt x="8202080" y="28608"/>
                  </a:lnTo>
                  <a:lnTo>
                    <a:pt x="8234176" y="60704"/>
                  </a:lnTo>
                  <a:lnTo>
                    <a:pt x="8255225" y="101405"/>
                  </a:lnTo>
                  <a:lnTo>
                    <a:pt x="8262785" y="148267"/>
                  </a:lnTo>
                  <a:lnTo>
                    <a:pt x="8262785" y="2627354"/>
                  </a:lnTo>
                  <a:lnTo>
                    <a:pt x="8255225" y="2674217"/>
                  </a:lnTo>
                  <a:lnTo>
                    <a:pt x="8234176" y="2714917"/>
                  </a:lnTo>
                  <a:lnTo>
                    <a:pt x="8202080" y="2747014"/>
                  </a:lnTo>
                  <a:lnTo>
                    <a:pt x="8161379" y="2768063"/>
                  </a:lnTo>
                  <a:lnTo>
                    <a:pt x="8114517" y="2775622"/>
                  </a:lnTo>
                  <a:lnTo>
                    <a:pt x="148267" y="2775622"/>
                  </a:lnTo>
                  <a:lnTo>
                    <a:pt x="101405" y="2768063"/>
                  </a:lnTo>
                  <a:lnTo>
                    <a:pt x="60704" y="2747014"/>
                  </a:lnTo>
                  <a:lnTo>
                    <a:pt x="28608" y="2714917"/>
                  </a:lnTo>
                  <a:lnTo>
                    <a:pt x="7559" y="2674217"/>
                  </a:lnTo>
                  <a:lnTo>
                    <a:pt x="0" y="2627354"/>
                  </a:lnTo>
                  <a:lnTo>
                    <a:pt x="0" y="148267"/>
                  </a:lnTo>
                  <a:close/>
                </a:path>
              </a:pathLst>
            </a:custGeom>
            <a:noFill/>
            <a:ln cap="flat" cmpd="sng" w="10050">
              <a:solidFill>
                <a:srgbClr val="1591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title"/>
          </p:nvPr>
        </p:nvSpPr>
        <p:spPr>
          <a:xfrm>
            <a:off x="423334" y="3457905"/>
            <a:ext cx="7755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2. Хронометраж процесса и SLA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480947" y="479050"/>
            <a:ext cx="5756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Хронометраж процесса</a:t>
            </a:r>
            <a:endParaRPr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515950" y="14583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25" y="909200"/>
            <a:ext cx="8371249" cy="513990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 txBox="1"/>
          <p:nvPr/>
        </p:nvSpPr>
        <p:spPr>
          <a:xfrm>
            <a:off x="4165950" y="33463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~72мин</a:t>
            </a:r>
            <a:endParaRPr b="1"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423319" y="334425"/>
            <a:ext cx="7172400" cy="28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 передачи заказов курьерам</a:t>
            </a:r>
            <a:endParaRPr/>
          </a:p>
        </p:txBody>
      </p:sp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0" y="1229925"/>
            <a:ext cx="8326249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4499" y="1727025"/>
            <a:ext cx="3463051" cy="282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Дизайн-шаблон для Хакатона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