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278" autoAdjust="0"/>
  </p:normalViewPr>
  <p:slideViewPr>
    <p:cSldViewPr snapToGrid="0">
      <p:cViewPr>
        <p:scale>
          <a:sx n="66" d="100"/>
          <a:sy n="66" d="100"/>
        </p:scale>
        <p:origin x="2502"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67B9B-FC1C-4B2B-B81B-2ED2DA6C8B6F}" type="datetimeFigureOut">
              <a:rPr lang="zh-TW" altLang="en-US" smtClean="0"/>
              <a:t>2024/10/20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3D6E49-B626-4B80-9E21-BA59F75776F8}" type="slidenum">
              <a:rPr lang="zh-TW" altLang="en-US" smtClean="0"/>
              <a:t>‹#›</a:t>
            </a:fld>
            <a:endParaRPr lang="zh-TW" altLang="en-US"/>
          </a:p>
        </p:txBody>
      </p:sp>
    </p:spTree>
    <p:extLst>
      <p:ext uri="{BB962C8B-B14F-4D97-AF65-F5344CB8AC3E}">
        <p14:creationId xmlns:p14="http://schemas.microsoft.com/office/powerpoint/2010/main" val="164407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33D6E49-B626-4B80-9E21-BA59F75776F8}" type="slidenum">
              <a:rPr lang="zh-TW" altLang="en-US" smtClean="0"/>
              <a:t>1</a:t>
            </a:fld>
            <a:endParaRPr lang="zh-TW" altLang="en-US"/>
          </a:p>
        </p:txBody>
      </p:sp>
    </p:spTree>
    <p:extLst>
      <p:ext uri="{BB962C8B-B14F-4D97-AF65-F5344CB8AC3E}">
        <p14:creationId xmlns:p14="http://schemas.microsoft.com/office/powerpoint/2010/main" val="655022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主角跟幾位大學同學約好在開學前要一起去綠島玩。主角是男生擁有深藍色短髮、白皮膚細長臉、戴細框眼鏡、藍紫色眼睛</a:t>
            </a:r>
            <a:r>
              <a:rPr lang="en-US" altLang="zh-TW" dirty="0"/>
              <a:t>(</a:t>
            </a:r>
            <a:r>
              <a:rPr lang="zh-TW" altLang="en-US" dirty="0"/>
              <a:t>和頭髮很像</a:t>
            </a:r>
            <a:r>
              <a:rPr lang="en-US" altLang="zh-TW" dirty="0"/>
              <a:t>)</a:t>
            </a:r>
            <a:r>
              <a:rPr lang="zh-TW" altLang="en-US" dirty="0"/>
              <a:t>，並且是日本動漫風格，請根據前面描述生成主角和適合的背景圖片</a:t>
            </a:r>
            <a:r>
              <a:rPr lang="en-US" altLang="zh-TW" dirty="0"/>
              <a:t>(</a:t>
            </a:r>
            <a:r>
              <a:rPr lang="zh-TW" altLang="en-US" dirty="0"/>
              <a:t>有大學同學綠島，不需要人物介紹</a:t>
            </a:r>
            <a:r>
              <a:rPr lang="en-US" altLang="zh-TW" dirty="0"/>
              <a:t>)</a:t>
            </a:r>
            <a:r>
              <a:rPr lang="zh-TW" altLang="en-US" dirty="0"/>
              <a:t>讓我可以看圖說故事。</a:t>
            </a:r>
          </a:p>
        </p:txBody>
      </p:sp>
      <p:sp>
        <p:nvSpPr>
          <p:cNvPr id="4" name="投影片編號版面配置區 3"/>
          <p:cNvSpPr>
            <a:spLocks noGrp="1"/>
          </p:cNvSpPr>
          <p:nvPr>
            <p:ph type="sldNum" sz="quarter" idx="5"/>
          </p:nvPr>
        </p:nvSpPr>
        <p:spPr/>
        <p:txBody>
          <a:bodyPr/>
          <a:lstStyle/>
          <a:p>
            <a:fld id="{A33D6E49-B626-4B80-9E21-BA59F75776F8}" type="slidenum">
              <a:rPr lang="zh-TW" altLang="en-US" smtClean="0"/>
              <a:t>2</a:t>
            </a:fld>
            <a:endParaRPr lang="zh-TW" altLang="en-US"/>
          </a:p>
        </p:txBody>
      </p:sp>
    </p:spTree>
    <p:extLst>
      <p:ext uri="{BB962C8B-B14F-4D97-AF65-F5344CB8AC3E}">
        <p14:creationId xmlns:p14="http://schemas.microsoft.com/office/powerpoint/2010/main" val="662748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zh-TW" altLang="en-US" b="0" i="0" dirty="0">
                <a:solidFill>
                  <a:srgbClr val="282523"/>
                </a:solidFill>
                <a:effectLst/>
                <a:highlight>
                  <a:srgbClr val="F8F4F2"/>
                </a:highlight>
                <a:latin typeface="Ginto"/>
              </a:rPr>
              <a:t>但是出發前一天中央氣象局的網站公告綠島易有</a:t>
            </a:r>
            <a:r>
              <a:rPr lang="en-US" altLang="zh-TW" b="0" i="0" dirty="0">
                <a:solidFill>
                  <a:srgbClr val="282523"/>
                </a:solidFill>
                <a:effectLst/>
                <a:highlight>
                  <a:srgbClr val="F8F4F2"/>
                </a:highlight>
                <a:latin typeface="Ginto"/>
              </a:rPr>
              <a:t>9~10</a:t>
            </a:r>
            <a:r>
              <a:rPr lang="zh-TW" altLang="en-US" b="0" i="0" dirty="0">
                <a:solidFill>
                  <a:srgbClr val="282523"/>
                </a:solidFill>
                <a:effectLst/>
                <a:highlight>
                  <a:srgbClr val="F8F4F2"/>
                </a:highlight>
                <a:latin typeface="Ginto"/>
              </a:rPr>
              <a:t>級強陣風。主角是男生擁有深藍色短髮、白皮膚細長臉、戴細框眼鏡、藍紫色眼睛</a:t>
            </a:r>
            <a:r>
              <a:rPr lang="en-US" altLang="zh-TW" b="0" i="0" dirty="0">
                <a:solidFill>
                  <a:srgbClr val="282523"/>
                </a:solidFill>
                <a:effectLst/>
                <a:highlight>
                  <a:srgbClr val="F8F4F2"/>
                </a:highlight>
                <a:latin typeface="Ginto"/>
              </a:rPr>
              <a:t>(</a:t>
            </a:r>
            <a:r>
              <a:rPr lang="zh-TW" altLang="en-US" b="0" i="0" dirty="0">
                <a:solidFill>
                  <a:srgbClr val="282523"/>
                </a:solidFill>
                <a:effectLst/>
                <a:highlight>
                  <a:srgbClr val="F8F4F2"/>
                </a:highlight>
                <a:latin typeface="Ginto"/>
              </a:rPr>
              <a:t>和頭髮很像</a:t>
            </a:r>
            <a:r>
              <a:rPr lang="en-US" altLang="zh-TW" b="0" i="0" dirty="0">
                <a:solidFill>
                  <a:srgbClr val="282523"/>
                </a:solidFill>
                <a:effectLst/>
                <a:highlight>
                  <a:srgbClr val="F8F4F2"/>
                </a:highlight>
                <a:latin typeface="Ginto"/>
              </a:rPr>
              <a:t>)</a:t>
            </a:r>
            <a:r>
              <a:rPr lang="zh-TW" altLang="en-US" b="0" i="0" dirty="0">
                <a:solidFill>
                  <a:srgbClr val="282523"/>
                </a:solidFill>
                <a:effectLst/>
                <a:highlight>
                  <a:srgbClr val="F8F4F2"/>
                </a:highlight>
                <a:latin typeface="Ginto"/>
              </a:rPr>
              <a:t>，並且是日本動漫風格，請根據前面描述生成主角苦惱的樣子和適合的背景圖片</a:t>
            </a:r>
            <a:r>
              <a:rPr lang="en-US" altLang="zh-TW" b="0" i="0" dirty="0">
                <a:solidFill>
                  <a:srgbClr val="282523"/>
                </a:solidFill>
                <a:effectLst/>
                <a:highlight>
                  <a:srgbClr val="F8F4F2"/>
                </a:highlight>
                <a:latin typeface="Ginto"/>
              </a:rPr>
              <a:t>(</a:t>
            </a:r>
            <a:r>
              <a:rPr lang="zh-TW" altLang="en-US" b="0" i="0" dirty="0">
                <a:solidFill>
                  <a:srgbClr val="282523"/>
                </a:solidFill>
                <a:effectLst/>
                <a:highlight>
                  <a:srgbClr val="F8F4F2"/>
                </a:highlight>
                <a:latin typeface="Ginto"/>
              </a:rPr>
              <a:t>氣象預報</a:t>
            </a:r>
            <a:r>
              <a:rPr lang="en-US" altLang="zh-TW" b="0" i="0" dirty="0">
                <a:solidFill>
                  <a:srgbClr val="282523"/>
                </a:solidFill>
                <a:effectLst/>
                <a:highlight>
                  <a:srgbClr val="F8F4F2"/>
                </a:highlight>
                <a:latin typeface="Ginto"/>
              </a:rPr>
              <a:t>)</a:t>
            </a:r>
            <a:r>
              <a:rPr lang="zh-TW" altLang="en-US" b="0" i="0" dirty="0">
                <a:solidFill>
                  <a:srgbClr val="282523"/>
                </a:solidFill>
                <a:effectLst/>
                <a:highlight>
                  <a:srgbClr val="F8F4F2"/>
                </a:highlight>
                <a:latin typeface="Ginto"/>
              </a:rPr>
              <a:t>讓我可以看圖說故事。</a:t>
            </a:r>
          </a:p>
          <a:p>
            <a:pPr algn="l"/>
            <a:endParaRPr lang="zh-TW" altLang="en-US" b="0" i="0" dirty="0">
              <a:solidFill>
                <a:srgbClr val="282523"/>
              </a:solidFill>
              <a:effectLst/>
              <a:highlight>
                <a:srgbClr val="F8F4F2"/>
              </a:highlight>
              <a:latin typeface="Ginto"/>
            </a:endParaRPr>
          </a:p>
        </p:txBody>
      </p:sp>
      <p:sp>
        <p:nvSpPr>
          <p:cNvPr id="4" name="投影片編號版面配置區 3"/>
          <p:cNvSpPr>
            <a:spLocks noGrp="1"/>
          </p:cNvSpPr>
          <p:nvPr>
            <p:ph type="sldNum" sz="quarter" idx="5"/>
          </p:nvPr>
        </p:nvSpPr>
        <p:spPr/>
        <p:txBody>
          <a:bodyPr/>
          <a:lstStyle/>
          <a:p>
            <a:fld id="{A33D6E49-B626-4B80-9E21-BA59F75776F8}" type="slidenum">
              <a:rPr lang="zh-TW" altLang="en-US" smtClean="0"/>
              <a:t>3</a:t>
            </a:fld>
            <a:endParaRPr lang="zh-TW" altLang="en-US"/>
          </a:p>
        </p:txBody>
      </p:sp>
    </p:spTree>
    <p:extLst>
      <p:ext uri="{BB962C8B-B14F-4D97-AF65-F5344CB8AC3E}">
        <p14:creationId xmlns:p14="http://schemas.microsoft.com/office/powerpoint/2010/main" val="3878831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在出發前我們都吃好暈車藥，並且睡飽準備搭船。主角是男生擁有深藍色短髮、白皮膚細長臉、戴細框眼鏡、藍紫色眼睛</a:t>
            </a:r>
            <a:r>
              <a:rPr lang="en-US" altLang="zh-TW" dirty="0"/>
              <a:t>(</a:t>
            </a:r>
            <a:r>
              <a:rPr lang="zh-TW" altLang="en-US" dirty="0"/>
              <a:t>和頭髮很像</a:t>
            </a:r>
            <a:r>
              <a:rPr lang="en-US" altLang="zh-TW" dirty="0"/>
              <a:t>)</a:t>
            </a:r>
            <a:r>
              <a:rPr lang="zh-TW" altLang="en-US" dirty="0"/>
              <a:t>，並且是日本動漫風格，請根據前面描述生成主角吃暈船藥和適合的背景圖片</a:t>
            </a:r>
            <a:r>
              <a:rPr lang="en-US" altLang="zh-TW" dirty="0"/>
              <a:t>(</a:t>
            </a:r>
            <a:r>
              <a:rPr lang="zh-TW" altLang="en-US" dirty="0"/>
              <a:t>船</a:t>
            </a:r>
            <a:r>
              <a:rPr lang="en-US" altLang="zh-TW" dirty="0"/>
              <a:t>)</a:t>
            </a:r>
            <a:r>
              <a:rPr lang="zh-TW" altLang="en-US" dirty="0"/>
              <a:t>讓我可以看圖說故事。</a:t>
            </a:r>
          </a:p>
        </p:txBody>
      </p:sp>
      <p:sp>
        <p:nvSpPr>
          <p:cNvPr id="4" name="投影片編號版面配置區 3"/>
          <p:cNvSpPr>
            <a:spLocks noGrp="1"/>
          </p:cNvSpPr>
          <p:nvPr>
            <p:ph type="sldNum" sz="quarter" idx="5"/>
          </p:nvPr>
        </p:nvSpPr>
        <p:spPr/>
        <p:txBody>
          <a:bodyPr/>
          <a:lstStyle/>
          <a:p>
            <a:fld id="{A33D6E49-B626-4B80-9E21-BA59F75776F8}" type="slidenum">
              <a:rPr lang="zh-TW" altLang="en-US" smtClean="0"/>
              <a:t>4</a:t>
            </a:fld>
            <a:endParaRPr lang="zh-TW" altLang="en-US"/>
          </a:p>
        </p:txBody>
      </p:sp>
    </p:spTree>
    <p:extLst>
      <p:ext uri="{BB962C8B-B14F-4D97-AF65-F5344CB8AC3E}">
        <p14:creationId xmlns:p14="http://schemas.microsoft.com/office/powerpoint/2010/main" val="1952004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船在出發後果然如預期的一樣晃，不時還會整艘船噴射離開海面。主角是男生擁有深藍色短髮、白皮膚細長臉、戴細框眼鏡、藍紫色眼睛</a:t>
            </a:r>
            <a:r>
              <a:rPr lang="en-US" altLang="zh-TW" dirty="0"/>
              <a:t>(</a:t>
            </a:r>
            <a:r>
              <a:rPr lang="zh-TW" altLang="en-US" dirty="0"/>
              <a:t>和頭髮很像</a:t>
            </a:r>
            <a:r>
              <a:rPr lang="en-US" altLang="zh-TW" dirty="0"/>
              <a:t>)</a:t>
            </a:r>
            <a:r>
              <a:rPr lang="zh-TW" altLang="en-US" dirty="0"/>
              <a:t>，並且是日本動漫風格，請根據前面描述生成主角搭大船和適合的背景圖片讓我可以看圖說故事。</a:t>
            </a:r>
          </a:p>
        </p:txBody>
      </p:sp>
      <p:sp>
        <p:nvSpPr>
          <p:cNvPr id="4" name="投影片編號版面配置區 3"/>
          <p:cNvSpPr>
            <a:spLocks noGrp="1"/>
          </p:cNvSpPr>
          <p:nvPr>
            <p:ph type="sldNum" sz="quarter" idx="5"/>
          </p:nvPr>
        </p:nvSpPr>
        <p:spPr/>
        <p:txBody>
          <a:bodyPr/>
          <a:lstStyle/>
          <a:p>
            <a:fld id="{A33D6E49-B626-4B80-9E21-BA59F75776F8}" type="slidenum">
              <a:rPr lang="zh-TW" altLang="en-US" smtClean="0"/>
              <a:t>5</a:t>
            </a:fld>
            <a:endParaRPr lang="zh-TW" altLang="en-US"/>
          </a:p>
        </p:txBody>
      </p:sp>
    </p:spTree>
    <p:extLst>
      <p:ext uri="{BB962C8B-B14F-4D97-AF65-F5344CB8AC3E}">
        <p14:creationId xmlns:p14="http://schemas.microsoft.com/office/powerpoint/2010/main" val="1813277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在行駛</a:t>
            </a:r>
            <a:r>
              <a:rPr lang="en-US" altLang="zh-TW" dirty="0"/>
              <a:t>10</a:t>
            </a:r>
            <a:r>
              <a:rPr lang="zh-TW" altLang="en-US" dirty="0"/>
              <a:t>分鐘之後船上陸陸續續開始有嘔吐的聲音出現。主角是男生擁有深藍色短髮、白皮膚細長臉、戴細框眼鏡、藍紫色眼睛</a:t>
            </a:r>
            <a:r>
              <a:rPr lang="en-US" altLang="zh-TW" dirty="0"/>
              <a:t>(</a:t>
            </a:r>
            <a:r>
              <a:rPr lang="zh-TW" altLang="en-US" dirty="0"/>
              <a:t>和頭髮很像</a:t>
            </a:r>
            <a:r>
              <a:rPr lang="en-US" altLang="zh-TW" dirty="0"/>
              <a:t>)</a:t>
            </a:r>
            <a:r>
              <a:rPr lang="zh-TW" altLang="en-US" dirty="0"/>
              <a:t>，並且是日本動漫風格，請根據前面描述生成主角不舒服和適合的背景圖片</a:t>
            </a:r>
            <a:r>
              <a:rPr lang="en-US" altLang="zh-TW" dirty="0"/>
              <a:t>(</a:t>
            </a:r>
            <a:r>
              <a:rPr lang="zh-TW" altLang="en-US" dirty="0"/>
              <a:t>有人嘔吐</a:t>
            </a:r>
            <a:r>
              <a:rPr lang="en-US" altLang="zh-TW" dirty="0"/>
              <a:t>)</a:t>
            </a:r>
            <a:r>
              <a:rPr lang="zh-TW" altLang="en-US" dirty="0"/>
              <a:t>讓我可以看圖說故事。</a:t>
            </a:r>
          </a:p>
        </p:txBody>
      </p:sp>
      <p:sp>
        <p:nvSpPr>
          <p:cNvPr id="4" name="投影片編號版面配置區 3"/>
          <p:cNvSpPr>
            <a:spLocks noGrp="1"/>
          </p:cNvSpPr>
          <p:nvPr>
            <p:ph type="sldNum" sz="quarter" idx="5"/>
          </p:nvPr>
        </p:nvSpPr>
        <p:spPr/>
        <p:txBody>
          <a:bodyPr/>
          <a:lstStyle/>
          <a:p>
            <a:fld id="{A33D6E49-B626-4B80-9E21-BA59F75776F8}" type="slidenum">
              <a:rPr lang="zh-TW" altLang="en-US" smtClean="0"/>
              <a:t>6</a:t>
            </a:fld>
            <a:endParaRPr lang="zh-TW" altLang="en-US"/>
          </a:p>
        </p:txBody>
      </p:sp>
    </p:spTree>
    <p:extLst>
      <p:ext uri="{BB962C8B-B14F-4D97-AF65-F5344CB8AC3E}">
        <p14:creationId xmlns:p14="http://schemas.microsoft.com/office/powerpoint/2010/main" val="3949013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a:t>
            </a:r>
            <a:r>
              <a:rPr lang="en-US" altLang="zh-TW" dirty="0"/>
              <a:t>50</a:t>
            </a:r>
            <a:r>
              <a:rPr lang="zh-TW" altLang="en-US" dirty="0"/>
              <a:t>分鐘的航程中一直覺得快要撐不下去了，但不去注意時間，閉上眼睛休息後，好不容易終於撐過去了。主角是男生擁有深藍色短髮、白皮膚細長臉、戴細框眼鏡、藍紫色眼睛</a:t>
            </a:r>
            <a:r>
              <a:rPr lang="en-US" altLang="zh-TW" dirty="0"/>
              <a:t>(</a:t>
            </a:r>
            <a:r>
              <a:rPr lang="zh-TW" altLang="en-US" dirty="0"/>
              <a:t>和頭髮很像</a:t>
            </a:r>
            <a:r>
              <a:rPr lang="en-US" altLang="zh-TW" dirty="0"/>
              <a:t>)</a:t>
            </a:r>
            <a:r>
              <a:rPr lang="zh-TW" altLang="en-US" dirty="0"/>
              <a:t>，並且是日本動漫風格，請根據前面描述生成主角豁然開朗和適合的背景圖片讓我可以看圖說故事。</a:t>
            </a:r>
          </a:p>
          <a:p>
            <a:endParaRPr lang="zh-TW" altLang="en-US" dirty="0"/>
          </a:p>
        </p:txBody>
      </p:sp>
      <p:sp>
        <p:nvSpPr>
          <p:cNvPr id="4" name="投影片編號版面配置區 3"/>
          <p:cNvSpPr>
            <a:spLocks noGrp="1"/>
          </p:cNvSpPr>
          <p:nvPr>
            <p:ph type="sldNum" sz="quarter" idx="5"/>
          </p:nvPr>
        </p:nvSpPr>
        <p:spPr/>
        <p:txBody>
          <a:bodyPr/>
          <a:lstStyle/>
          <a:p>
            <a:fld id="{A33D6E49-B626-4B80-9E21-BA59F75776F8}" type="slidenum">
              <a:rPr lang="zh-TW" altLang="en-US" smtClean="0"/>
              <a:t>7</a:t>
            </a:fld>
            <a:endParaRPr lang="zh-TW" altLang="en-US"/>
          </a:p>
        </p:txBody>
      </p:sp>
    </p:spTree>
    <p:extLst>
      <p:ext uri="{BB962C8B-B14F-4D97-AF65-F5344CB8AC3E}">
        <p14:creationId xmlns:p14="http://schemas.microsoft.com/office/powerpoint/2010/main" val="937657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於是我們開心地在綠島玩了兩天，回程的船也不向去的時候那麼晃了。主角是男生擁有深藍色短髮、白皮膚細長臉、戴細框眼鏡、藍紫色眼睛</a:t>
            </a:r>
            <a:r>
              <a:rPr lang="en-US" altLang="zh-TW" dirty="0"/>
              <a:t>(</a:t>
            </a:r>
            <a:r>
              <a:rPr lang="zh-TW" altLang="en-US" dirty="0"/>
              <a:t>和頭髮很像</a:t>
            </a:r>
            <a:r>
              <a:rPr lang="en-US" altLang="zh-TW" dirty="0"/>
              <a:t>)</a:t>
            </a:r>
            <a:r>
              <a:rPr lang="zh-TW" altLang="en-US" dirty="0"/>
              <a:t>，並且是日本動漫風格，請根據前面描述生成主角開心的和朋友玩和適合的背景圖片讓我可以看圖說故事。</a:t>
            </a:r>
          </a:p>
        </p:txBody>
      </p:sp>
      <p:sp>
        <p:nvSpPr>
          <p:cNvPr id="4" name="投影片編號版面配置區 3"/>
          <p:cNvSpPr>
            <a:spLocks noGrp="1"/>
          </p:cNvSpPr>
          <p:nvPr>
            <p:ph type="sldNum" sz="quarter" idx="5"/>
          </p:nvPr>
        </p:nvSpPr>
        <p:spPr/>
        <p:txBody>
          <a:bodyPr/>
          <a:lstStyle/>
          <a:p>
            <a:fld id="{A33D6E49-B626-4B80-9E21-BA59F75776F8}" type="slidenum">
              <a:rPr lang="zh-TW" altLang="en-US" smtClean="0"/>
              <a:t>8</a:t>
            </a:fld>
            <a:endParaRPr lang="zh-TW" altLang="en-US"/>
          </a:p>
        </p:txBody>
      </p:sp>
    </p:spTree>
    <p:extLst>
      <p:ext uri="{BB962C8B-B14F-4D97-AF65-F5344CB8AC3E}">
        <p14:creationId xmlns:p14="http://schemas.microsoft.com/office/powerpoint/2010/main" val="1853951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976D70-B3AE-E9FD-2984-A2AE4B3E6C9F}"/>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6E73D6F4-59D5-F455-5F87-6F87DDDC53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6C760F2E-CB47-C886-36D4-362434994225}"/>
              </a:ext>
            </a:extLst>
          </p:cNvPr>
          <p:cNvSpPr>
            <a:spLocks noGrp="1"/>
          </p:cNvSpPr>
          <p:nvPr>
            <p:ph type="dt" sz="half" idx="10"/>
          </p:nvPr>
        </p:nvSpPr>
        <p:spPr/>
        <p:txBody>
          <a:bodyPr/>
          <a:lstStyle/>
          <a:p>
            <a:fld id="{29C5B9B3-A2F1-4F61-B536-CCB8A05526C9}" type="datetimeFigureOut">
              <a:rPr lang="zh-TW" altLang="en-US" smtClean="0"/>
              <a:t>2024/10/20</a:t>
            </a:fld>
            <a:endParaRPr lang="zh-TW" altLang="en-US"/>
          </a:p>
        </p:txBody>
      </p:sp>
      <p:sp>
        <p:nvSpPr>
          <p:cNvPr id="5" name="頁尾版面配置區 4">
            <a:extLst>
              <a:ext uri="{FF2B5EF4-FFF2-40B4-BE49-F238E27FC236}">
                <a16:creationId xmlns:a16="http://schemas.microsoft.com/office/drawing/2014/main" id="{F74A8A7B-077C-B48B-74ED-6E72EDB571D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3D72F84-CF86-026D-027B-ABF6DC0B9AA8}"/>
              </a:ext>
            </a:extLst>
          </p:cNvPr>
          <p:cNvSpPr>
            <a:spLocks noGrp="1"/>
          </p:cNvSpPr>
          <p:nvPr>
            <p:ph type="sldNum" sz="quarter" idx="12"/>
          </p:nvPr>
        </p:nvSpPr>
        <p:spPr/>
        <p:txBody>
          <a:body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3510674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975D8A-2343-F8BB-7464-2B69AABD06C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10554B4B-33BC-7A4A-026C-D1A9557AAA2B}"/>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4EA3D59-A78A-8D47-B705-5A0901302CD6}"/>
              </a:ext>
            </a:extLst>
          </p:cNvPr>
          <p:cNvSpPr>
            <a:spLocks noGrp="1"/>
          </p:cNvSpPr>
          <p:nvPr>
            <p:ph type="dt" sz="half" idx="10"/>
          </p:nvPr>
        </p:nvSpPr>
        <p:spPr/>
        <p:txBody>
          <a:bodyPr/>
          <a:lstStyle/>
          <a:p>
            <a:fld id="{29C5B9B3-A2F1-4F61-B536-CCB8A05526C9}" type="datetimeFigureOut">
              <a:rPr lang="zh-TW" altLang="en-US" smtClean="0"/>
              <a:t>2024/10/20</a:t>
            </a:fld>
            <a:endParaRPr lang="zh-TW" altLang="en-US"/>
          </a:p>
        </p:txBody>
      </p:sp>
      <p:sp>
        <p:nvSpPr>
          <p:cNvPr id="5" name="頁尾版面配置區 4">
            <a:extLst>
              <a:ext uri="{FF2B5EF4-FFF2-40B4-BE49-F238E27FC236}">
                <a16:creationId xmlns:a16="http://schemas.microsoft.com/office/drawing/2014/main" id="{F87DE99F-0847-7795-CB37-7B2AFDBBC9F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166FFF0-6E97-23D5-ABD9-E185AFD27220}"/>
              </a:ext>
            </a:extLst>
          </p:cNvPr>
          <p:cNvSpPr>
            <a:spLocks noGrp="1"/>
          </p:cNvSpPr>
          <p:nvPr>
            <p:ph type="sldNum" sz="quarter" idx="12"/>
          </p:nvPr>
        </p:nvSpPr>
        <p:spPr/>
        <p:txBody>
          <a:body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539742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2198C43-37F4-4C2B-AE11-CDEC704F7DF1}"/>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35DBAB1D-51DF-8EE3-2DD9-4DC80B31B780}"/>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34B281B-8505-26C7-5727-9DF3CE2F691B}"/>
              </a:ext>
            </a:extLst>
          </p:cNvPr>
          <p:cNvSpPr>
            <a:spLocks noGrp="1"/>
          </p:cNvSpPr>
          <p:nvPr>
            <p:ph type="dt" sz="half" idx="10"/>
          </p:nvPr>
        </p:nvSpPr>
        <p:spPr/>
        <p:txBody>
          <a:bodyPr/>
          <a:lstStyle/>
          <a:p>
            <a:fld id="{29C5B9B3-A2F1-4F61-B536-CCB8A05526C9}" type="datetimeFigureOut">
              <a:rPr lang="zh-TW" altLang="en-US" smtClean="0"/>
              <a:t>2024/10/20</a:t>
            </a:fld>
            <a:endParaRPr lang="zh-TW" altLang="en-US"/>
          </a:p>
        </p:txBody>
      </p:sp>
      <p:sp>
        <p:nvSpPr>
          <p:cNvPr id="5" name="頁尾版面配置區 4">
            <a:extLst>
              <a:ext uri="{FF2B5EF4-FFF2-40B4-BE49-F238E27FC236}">
                <a16:creationId xmlns:a16="http://schemas.microsoft.com/office/drawing/2014/main" id="{C6F3C085-A484-B3E5-312A-D546AB72464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622DE67-1961-6A06-A155-E0842D39699D}"/>
              </a:ext>
            </a:extLst>
          </p:cNvPr>
          <p:cNvSpPr>
            <a:spLocks noGrp="1"/>
          </p:cNvSpPr>
          <p:nvPr>
            <p:ph type="sldNum" sz="quarter" idx="12"/>
          </p:nvPr>
        </p:nvSpPr>
        <p:spPr/>
        <p:txBody>
          <a:body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4103155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036BD7-A7DD-6727-7652-E0BB5EC8453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A168BDC-E1FA-42C8-B16E-123794EF30B9}"/>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4CAC25A-DFB8-D10C-FBD1-5E7E483C4313}"/>
              </a:ext>
            </a:extLst>
          </p:cNvPr>
          <p:cNvSpPr>
            <a:spLocks noGrp="1"/>
          </p:cNvSpPr>
          <p:nvPr>
            <p:ph type="dt" sz="half" idx="10"/>
          </p:nvPr>
        </p:nvSpPr>
        <p:spPr/>
        <p:txBody>
          <a:bodyPr/>
          <a:lstStyle/>
          <a:p>
            <a:fld id="{29C5B9B3-A2F1-4F61-B536-CCB8A05526C9}" type="datetimeFigureOut">
              <a:rPr lang="zh-TW" altLang="en-US" smtClean="0"/>
              <a:t>2024/10/20</a:t>
            </a:fld>
            <a:endParaRPr lang="zh-TW" altLang="en-US"/>
          </a:p>
        </p:txBody>
      </p:sp>
      <p:sp>
        <p:nvSpPr>
          <p:cNvPr id="5" name="頁尾版面配置區 4">
            <a:extLst>
              <a:ext uri="{FF2B5EF4-FFF2-40B4-BE49-F238E27FC236}">
                <a16:creationId xmlns:a16="http://schemas.microsoft.com/office/drawing/2014/main" id="{CA2C2C33-7DAC-ED8E-2EE6-259E3B155BD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AAC9AB5-FD7B-46AB-B4F6-45392837657F}"/>
              </a:ext>
            </a:extLst>
          </p:cNvPr>
          <p:cNvSpPr>
            <a:spLocks noGrp="1"/>
          </p:cNvSpPr>
          <p:nvPr>
            <p:ph type="sldNum" sz="quarter" idx="12"/>
          </p:nvPr>
        </p:nvSpPr>
        <p:spPr/>
        <p:txBody>
          <a:body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3015580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8EB251-E2D3-965B-CD3C-D2B51BE2545D}"/>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E554C5A3-1665-67AA-342C-D4428F86C1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5AC117F-8A07-E19A-EFB4-D1AA2ADC5141}"/>
              </a:ext>
            </a:extLst>
          </p:cNvPr>
          <p:cNvSpPr>
            <a:spLocks noGrp="1"/>
          </p:cNvSpPr>
          <p:nvPr>
            <p:ph type="dt" sz="half" idx="10"/>
          </p:nvPr>
        </p:nvSpPr>
        <p:spPr/>
        <p:txBody>
          <a:bodyPr/>
          <a:lstStyle/>
          <a:p>
            <a:fld id="{29C5B9B3-A2F1-4F61-B536-CCB8A05526C9}" type="datetimeFigureOut">
              <a:rPr lang="zh-TW" altLang="en-US" smtClean="0"/>
              <a:t>2024/10/20</a:t>
            </a:fld>
            <a:endParaRPr lang="zh-TW" altLang="en-US"/>
          </a:p>
        </p:txBody>
      </p:sp>
      <p:sp>
        <p:nvSpPr>
          <p:cNvPr id="5" name="頁尾版面配置區 4">
            <a:extLst>
              <a:ext uri="{FF2B5EF4-FFF2-40B4-BE49-F238E27FC236}">
                <a16:creationId xmlns:a16="http://schemas.microsoft.com/office/drawing/2014/main" id="{72D816F4-7FDA-B48B-6E55-791383BF451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615913A-96EC-AAA6-CFA6-B8BB96A03F25}"/>
              </a:ext>
            </a:extLst>
          </p:cNvPr>
          <p:cNvSpPr>
            <a:spLocks noGrp="1"/>
          </p:cNvSpPr>
          <p:nvPr>
            <p:ph type="sldNum" sz="quarter" idx="12"/>
          </p:nvPr>
        </p:nvSpPr>
        <p:spPr/>
        <p:txBody>
          <a:body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3212675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FE02AE-01A3-ECD9-C75B-F2EFAEFA50E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97979E9-7F96-0952-7925-3830B72452EF}"/>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F20E64D4-F84E-3BDB-0160-5D534AF44941}"/>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F2034B3B-6D09-A9DF-B586-8CA45F48EA3B}"/>
              </a:ext>
            </a:extLst>
          </p:cNvPr>
          <p:cNvSpPr>
            <a:spLocks noGrp="1"/>
          </p:cNvSpPr>
          <p:nvPr>
            <p:ph type="dt" sz="half" idx="10"/>
          </p:nvPr>
        </p:nvSpPr>
        <p:spPr/>
        <p:txBody>
          <a:bodyPr/>
          <a:lstStyle/>
          <a:p>
            <a:fld id="{29C5B9B3-A2F1-4F61-B536-CCB8A05526C9}" type="datetimeFigureOut">
              <a:rPr lang="zh-TW" altLang="en-US" smtClean="0"/>
              <a:t>2024/10/20</a:t>
            </a:fld>
            <a:endParaRPr lang="zh-TW" altLang="en-US"/>
          </a:p>
        </p:txBody>
      </p:sp>
      <p:sp>
        <p:nvSpPr>
          <p:cNvPr id="6" name="頁尾版面配置區 5">
            <a:extLst>
              <a:ext uri="{FF2B5EF4-FFF2-40B4-BE49-F238E27FC236}">
                <a16:creationId xmlns:a16="http://schemas.microsoft.com/office/drawing/2014/main" id="{9265A043-078E-C04F-2396-B2B0D081BA4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2F5F841-2A10-826B-8032-DB3A5B512D0F}"/>
              </a:ext>
            </a:extLst>
          </p:cNvPr>
          <p:cNvSpPr>
            <a:spLocks noGrp="1"/>
          </p:cNvSpPr>
          <p:nvPr>
            <p:ph type="sldNum" sz="quarter" idx="12"/>
          </p:nvPr>
        </p:nvSpPr>
        <p:spPr/>
        <p:txBody>
          <a:body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48960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E7A46C-031E-4FD4-B3A5-D74E79BC5EDE}"/>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6AD010C-0F6F-F7E1-39F5-2AFF7D126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B5A8FDF-5D10-FA0F-B935-AA33FC975EA8}"/>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D9781017-DC9E-9C01-ED76-C655A40595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C57F7366-F22E-701A-BCF3-B1C0D5ACC46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F02FBCA-6FBA-454E-14BC-502BB366AC6B}"/>
              </a:ext>
            </a:extLst>
          </p:cNvPr>
          <p:cNvSpPr>
            <a:spLocks noGrp="1"/>
          </p:cNvSpPr>
          <p:nvPr>
            <p:ph type="dt" sz="half" idx="10"/>
          </p:nvPr>
        </p:nvSpPr>
        <p:spPr/>
        <p:txBody>
          <a:bodyPr/>
          <a:lstStyle/>
          <a:p>
            <a:fld id="{29C5B9B3-A2F1-4F61-B536-CCB8A05526C9}" type="datetimeFigureOut">
              <a:rPr lang="zh-TW" altLang="en-US" smtClean="0"/>
              <a:t>2024/10/20</a:t>
            </a:fld>
            <a:endParaRPr lang="zh-TW" altLang="en-US"/>
          </a:p>
        </p:txBody>
      </p:sp>
      <p:sp>
        <p:nvSpPr>
          <p:cNvPr id="8" name="頁尾版面配置區 7">
            <a:extLst>
              <a:ext uri="{FF2B5EF4-FFF2-40B4-BE49-F238E27FC236}">
                <a16:creationId xmlns:a16="http://schemas.microsoft.com/office/drawing/2014/main" id="{1ABFC794-6307-FE51-0B28-78E7F9978F0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286BB858-E757-A6F5-B6A7-9B9A67667339}"/>
              </a:ext>
            </a:extLst>
          </p:cNvPr>
          <p:cNvSpPr>
            <a:spLocks noGrp="1"/>
          </p:cNvSpPr>
          <p:nvPr>
            <p:ph type="sldNum" sz="quarter" idx="12"/>
          </p:nvPr>
        </p:nvSpPr>
        <p:spPr/>
        <p:txBody>
          <a:body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2447247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016AE3-5955-6C0D-C3B7-942D214C789B}"/>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964A2DF1-F1D5-531F-E376-B18D8A37373F}"/>
              </a:ext>
            </a:extLst>
          </p:cNvPr>
          <p:cNvSpPr>
            <a:spLocks noGrp="1"/>
          </p:cNvSpPr>
          <p:nvPr>
            <p:ph type="dt" sz="half" idx="10"/>
          </p:nvPr>
        </p:nvSpPr>
        <p:spPr/>
        <p:txBody>
          <a:bodyPr/>
          <a:lstStyle/>
          <a:p>
            <a:fld id="{29C5B9B3-A2F1-4F61-B536-CCB8A05526C9}" type="datetimeFigureOut">
              <a:rPr lang="zh-TW" altLang="en-US" smtClean="0"/>
              <a:t>2024/10/20</a:t>
            </a:fld>
            <a:endParaRPr lang="zh-TW" altLang="en-US"/>
          </a:p>
        </p:txBody>
      </p:sp>
      <p:sp>
        <p:nvSpPr>
          <p:cNvPr id="4" name="頁尾版面配置區 3">
            <a:extLst>
              <a:ext uri="{FF2B5EF4-FFF2-40B4-BE49-F238E27FC236}">
                <a16:creationId xmlns:a16="http://schemas.microsoft.com/office/drawing/2014/main" id="{6977EC32-1FC2-FE16-C707-C525760BF20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B94AA43A-439C-A9B8-E9DA-6B00EA0680AE}"/>
              </a:ext>
            </a:extLst>
          </p:cNvPr>
          <p:cNvSpPr>
            <a:spLocks noGrp="1"/>
          </p:cNvSpPr>
          <p:nvPr>
            <p:ph type="sldNum" sz="quarter" idx="12"/>
          </p:nvPr>
        </p:nvSpPr>
        <p:spPr/>
        <p:txBody>
          <a:body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3190650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F5BF86D-96E3-2394-4AA0-1B63B3E6B5AD}"/>
              </a:ext>
            </a:extLst>
          </p:cNvPr>
          <p:cNvSpPr>
            <a:spLocks noGrp="1"/>
          </p:cNvSpPr>
          <p:nvPr>
            <p:ph type="dt" sz="half" idx="10"/>
          </p:nvPr>
        </p:nvSpPr>
        <p:spPr/>
        <p:txBody>
          <a:bodyPr/>
          <a:lstStyle/>
          <a:p>
            <a:fld id="{29C5B9B3-A2F1-4F61-B536-CCB8A05526C9}" type="datetimeFigureOut">
              <a:rPr lang="zh-TW" altLang="en-US" smtClean="0"/>
              <a:t>2024/10/20</a:t>
            </a:fld>
            <a:endParaRPr lang="zh-TW" altLang="en-US"/>
          </a:p>
        </p:txBody>
      </p:sp>
      <p:sp>
        <p:nvSpPr>
          <p:cNvPr id="3" name="頁尾版面配置區 2">
            <a:extLst>
              <a:ext uri="{FF2B5EF4-FFF2-40B4-BE49-F238E27FC236}">
                <a16:creationId xmlns:a16="http://schemas.microsoft.com/office/drawing/2014/main" id="{23DD814D-0E6D-E4D5-2836-CBFE7F17DB59}"/>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A59051D0-DD56-CB01-BB56-30818DB77F92}"/>
              </a:ext>
            </a:extLst>
          </p:cNvPr>
          <p:cNvSpPr>
            <a:spLocks noGrp="1"/>
          </p:cNvSpPr>
          <p:nvPr>
            <p:ph type="sldNum" sz="quarter" idx="12"/>
          </p:nvPr>
        </p:nvSpPr>
        <p:spPr/>
        <p:txBody>
          <a:body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302606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7CCEC5-B3DF-64BE-C58A-4AC64149AB6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F736C49C-1950-0B41-3E46-48F49346DD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BF265988-FA11-0A49-29A2-042E3BAB94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B8D51EE-312D-D8E1-E50C-E9429E65A006}"/>
              </a:ext>
            </a:extLst>
          </p:cNvPr>
          <p:cNvSpPr>
            <a:spLocks noGrp="1"/>
          </p:cNvSpPr>
          <p:nvPr>
            <p:ph type="dt" sz="half" idx="10"/>
          </p:nvPr>
        </p:nvSpPr>
        <p:spPr/>
        <p:txBody>
          <a:bodyPr/>
          <a:lstStyle/>
          <a:p>
            <a:fld id="{29C5B9B3-A2F1-4F61-B536-CCB8A05526C9}" type="datetimeFigureOut">
              <a:rPr lang="zh-TW" altLang="en-US" smtClean="0"/>
              <a:t>2024/10/20</a:t>
            </a:fld>
            <a:endParaRPr lang="zh-TW" altLang="en-US"/>
          </a:p>
        </p:txBody>
      </p:sp>
      <p:sp>
        <p:nvSpPr>
          <p:cNvPr id="6" name="頁尾版面配置區 5">
            <a:extLst>
              <a:ext uri="{FF2B5EF4-FFF2-40B4-BE49-F238E27FC236}">
                <a16:creationId xmlns:a16="http://schemas.microsoft.com/office/drawing/2014/main" id="{BF1C416B-F274-BC8D-7ADF-759D9EB21F7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A356433-3122-3468-7D43-70C2227839A1}"/>
              </a:ext>
            </a:extLst>
          </p:cNvPr>
          <p:cNvSpPr>
            <a:spLocks noGrp="1"/>
          </p:cNvSpPr>
          <p:nvPr>
            <p:ph type="sldNum" sz="quarter" idx="12"/>
          </p:nvPr>
        </p:nvSpPr>
        <p:spPr/>
        <p:txBody>
          <a:body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1132258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EDCA45-57DF-5D8F-B2C2-7D4505E7F02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F4A52AC-C9B6-E2B8-FB72-1998C389A3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BF80E7E9-1AD6-0A5C-0EBE-0AFB2C8262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CFCE465-F81A-5DA5-87EA-1C083DC46F07}"/>
              </a:ext>
            </a:extLst>
          </p:cNvPr>
          <p:cNvSpPr>
            <a:spLocks noGrp="1"/>
          </p:cNvSpPr>
          <p:nvPr>
            <p:ph type="dt" sz="half" idx="10"/>
          </p:nvPr>
        </p:nvSpPr>
        <p:spPr/>
        <p:txBody>
          <a:bodyPr/>
          <a:lstStyle/>
          <a:p>
            <a:fld id="{29C5B9B3-A2F1-4F61-B536-CCB8A05526C9}" type="datetimeFigureOut">
              <a:rPr lang="zh-TW" altLang="en-US" smtClean="0"/>
              <a:t>2024/10/20</a:t>
            </a:fld>
            <a:endParaRPr lang="zh-TW" altLang="en-US"/>
          </a:p>
        </p:txBody>
      </p:sp>
      <p:sp>
        <p:nvSpPr>
          <p:cNvPr id="6" name="頁尾版面配置區 5">
            <a:extLst>
              <a:ext uri="{FF2B5EF4-FFF2-40B4-BE49-F238E27FC236}">
                <a16:creationId xmlns:a16="http://schemas.microsoft.com/office/drawing/2014/main" id="{D80D1145-2FE4-20F5-18DD-CD3847E5EBC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C2BB238-618F-D544-3F41-B16C9D55642B}"/>
              </a:ext>
            </a:extLst>
          </p:cNvPr>
          <p:cNvSpPr>
            <a:spLocks noGrp="1"/>
          </p:cNvSpPr>
          <p:nvPr>
            <p:ph type="sldNum" sz="quarter" idx="12"/>
          </p:nvPr>
        </p:nvSpPr>
        <p:spPr/>
        <p:txBody>
          <a:body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2529010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8C1C56B7-AD6F-55E1-C71D-CE97CC7036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1FF5F18-265B-3FA2-E9DC-A5662FA052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6940CDD-D6AE-E4C5-52FF-4A686EAF8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C5B9B3-A2F1-4F61-B536-CCB8A05526C9}" type="datetimeFigureOut">
              <a:rPr lang="zh-TW" altLang="en-US" smtClean="0"/>
              <a:t>2024/10/20</a:t>
            </a:fld>
            <a:endParaRPr lang="zh-TW" altLang="en-US"/>
          </a:p>
        </p:txBody>
      </p:sp>
      <p:sp>
        <p:nvSpPr>
          <p:cNvPr id="5" name="頁尾版面配置區 4">
            <a:extLst>
              <a:ext uri="{FF2B5EF4-FFF2-40B4-BE49-F238E27FC236}">
                <a16:creationId xmlns:a16="http://schemas.microsoft.com/office/drawing/2014/main" id="{0487224F-CEAE-66E5-A09E-3B2C7558B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9EFB1CF-E458-277A-1D9C-9BE0679325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3357876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1BBF44-C638-7AB6-485E-0562A91579B3}"/>
              </a:ext>
            </a:extLst>
          </p:cNvPr>
          <p:cNvSpPr>
            <a:spLocks noGrp="1"/>
          </p:cNvSpPr>
          <p:nvPr>
            <p:ph type="ctrTitle"/>
          </p:nvPr>
        </p:nvSpPr>
        <p:spPr>
          <a:xfrm>
            <a:off x="869577" y="1059610"/>
            <a:ext cx="5298141" cy="876766"/>
          </a:xfrm>
        </p:spPr>
        <p:txBody>
          <a:bodyPr>
            <a:normAutofit fontScale="90000"/>
          </a:bodyPr>
          <a:lstStyle/>
          <a:p>
            <a:r>
              <a:rPr lang="zh-TW" altLang="en-US" dirty="0">
                <a:solidFill>
                  <a:schemeClr val="bg2">
                    <a:lumMod val="75000"/>
                  </a:schemeClr>
                </a:solidFill>
                <a:latin typeface="標楷體" panose="03000509000000000000" pitchFamily="65" charset="-120"/>
                <a:ea typeface="標楷體" panose="03000509000000000000" pitchFamily="65" charset="-120"/>
              </a:rPr>
              <a:t>電腦動畫作業二</a:t>
            </a:r>
          </a:p>
        </p:txBody>
      </p:sp>
      <p:sp>
        <p:nvSpPr>
          <p:cNvPr id="3" name="副標題 2">
            <a:extLst>
              <a:ext uri="{FF2B5EF4-FFF2-40B4-BE49-F238E27FC236}">
                <a16:creationId xmlns:a16="http://schemas.microsoft.com/office/drawing/2014/main" id="{ED9725C5-F99F-C5F0-3056-013663D040BF}"/>
              </a:ext>
            </a:extLst>
          </p:cNvPr>
          <p:cNvSpPr>
            <a:spLocks noGrp="1"/>
          </p:cNvSpPr>
          <p:nvPr>
            <p:ph type="subTitle" idx="1"/>
          </p:nvPr>
        </p:nvSpPr>
        <p:spPr>
          <a:xfrm>
            <a:off x="1515036" y="4247497"/>
            <a:ext cx="2510118" cy="876765"/>
          </a:xfrm>
        </p:spPr>
        <p:txBody>
          <a:bodyPr>
            <a:normAutofit lnSpcReduction="10000"/>
          </a:bodyPr>
          <a:lstStyle/>
          <a:p>
            <a:r>
              <a:rPr lang="zh-TW" altLang="en-US" dirty="0">
                <a:solidFill>
                  <a:schemeClr val="bg2">
                    <a:lumMod val="75000"/>
                  </a:schemeClr>
                </a:solidFill>
              </a:rPr>
              <a:t>資工碩一 葉峻宇</a:t>
            </a:r>
            <a:endParaRPr lang="en-US" altLang="zh-TW" dirty="0">
              <a:solidFill>
                <a:schemeClr val="bg2">
                  <a:lumMod val="75000"/>
                </a:schemeClr>
              </a:solidFill>
            </a:endParaRPr>
          </a:p>
          <a:p>
            <a:r>
              <a:rPr lang="zh-TW" altLang="en-US" dirty="0">
                <a:solidFill>
                  <a:schemeClr val="bg2">
                    <a:lumMod val="75000"/>
                  </a:schemeClr>
                </a:solidFill>
              </a:rPr>
              <a:t>學號 </a:t>
            </a:r>
            <a:r>
              <a:rPr lang="en-US" altLang="zh-TW" dirty="0">
                <a:solidFill>
                  <a:schemeClr val="bg2">
                    <a:lumMod val="75000"/>
                  </a:schemeClr>
                </a:solidFill>
              </a:rPr>
              <a:t>:</a:t>
            </a:r>
            <a:r>
              <a:rPr lang="zh-TW" altLang="en-US" dirty="0">
                <a:solidFill>
                  <a:schemeClr val="bg2">
                    <a:lumMod val="75000"/>
                  </a:schemeClr>
                </a:solidFill>
              </a:rPr>
              <a:t> </a:t>
            </a:r>
            <a:r>
              <a:rPr lang="en-US" altLang="zh-TW" dirty="0">
                <a:solidFill>
                  <a:schemeClr val="bg2">
                    <a:lumMod val="75000"/>
                  </a:schemeClr>
                </a:solidFill>
              </a:rPr>
              <a:t>113598028</a:t>
            </a:r>
            <a:endParaRPr lang="zh-TW" altLang="en-US" dirty="0">
              <a:solidFill>
                <a:schemeClr val="bg2">
                  <a:lumMod val="75000"/>
                </a:schemeClr>
              </a:solidFill>
            </a:endParaRPr>
          </a:p>
        </p:txBody>
      </p:sp>
      <p:sp>
        <p:nvSpPr>
          <p:cNvPr id="4" name="標題 1">
            <a:extLst>
              <a:ext uri="{FF2B5EF4-FFF2-40B4-BE49-F238E27FC236}">
                <a16:creationId xmlns:a16="http://schemas.microsoft.com/office/drawing/2014/main" id="{CC427F8D-6953-0680-F6ED-038E3F6208D0}"/>
              </a:ext>
            </a:extLst>
          </p:cNvPr>
          <p:cNvSpPr txBox="1">
            <a:spLocks/>
          </p:cNvSpPr>
          <p:nvPr/>
        </p:nvSpPr>
        <p:spPr>
          <a:xfrm>
            <a:off x="-10003697" y="53854"/>
            <a:ext cx="10998962" cy="5274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TW" sz="2800" dirty="0">
                <a:solidFill>
                  <a:schemeClr val="bg2">
                    <a:lumMod val="75000"/>
                  </a:schemeClr>
                </a:solidFill>
                <a:latin typeface="標楷體" panose="03000509000000000000" pitchFamily="65" charset="-120"/>
                <a:ea typeface="標楷體" panose="03000509000000000000" pitchFamily="65" charset="-120"/>
              </a:rPr>
              <a:t>1.</a:t>
            </a:r>
            <a:r>
              <a:rPr lang="zh-TW" altLang="en-US" sz="2800" dirty="0">
                <a:solidFill>
                  <a:schemeClr val="bg2">
                    <a:lumMod val="75000"/>
                  </a:schemeClr>
                </a:solidFill>
                <a:latin typeface="標楷體" panose="03000509000000000000" pitchFamily="65" charset="-120"/>
                <a:ea typeface="標楷體" panose="03000509000000000000" pitchFamily="65" charset="-120"/>
              </a:rPr>
              <a:t>目標</a:t>
            </a:r>
            <a:r>
              <a:rPr lang="en-US" altLang="zh-TW" sz="2800" dirty="0">
                <a:solidFill>
                  <a:schemeClr val="bg2">
                    <a:lumMod val="75000"/>
                  </a:schemeClr>
                </a:solidFill>
                <a:latin typeface="標楷體" panose="03000509000000000000" pitchFamily="65" charset="-120"/>
                <a:ea typeface="標楷體" panose="03000509000000000000" pitchFamily="65" charset="-120"/>
              </a:rPr>
              <a:t>:</a:t>
            </a:r>
            <a:r>
              <a:rPr lang="zh-TW" altLang="en-US" sz="2800" dirty="0">
                <a:solidFill>
                  <a:schemeClr val="bg2">
                    <a:lumMod val="75000"/>
                  </a:schemeClr>
                </a:solidFill>
                <a:latin typeface="標楷體" panose="03000509000000000000" pitchFamily="65" charset="-120"/>
                <a:ea typeface="標楷體" panose="03000509000000000000" pitchFamily="65" charset="-120"/>
              </a:rPr>
              <a:t>去年我跟幾位大學同學約好在開學前要一起去綠島玩。</a:t>
            </a:r>
          </a:p>
        </p:txBody>
      </p:sp>
    </p:spTree>
    <p:extLst>
      <p:ext uri="{BB962C8B-B14F-4D97-AF65-F5344CB8AC3E}">
        <p14:creationId xmlns:p14="http://schemas.microsoft.com/office/powerpoint/2010/main" val="770513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1BBF44-C638-7AB6-485E-0562A91579B3}"/>
              </a:ext>
            </a:extLst>
          </p:cNvPr>
          <p:cNvSpPr>
            <a:spLocks noGrp="1"/>
          </p:cNvSpPr>
          <p:nvPr>
            <p:ph type="ctrTitle"/>
          </p:nvPr>
        </p:nvSpPr>
        <p:spPr>
          <a:xfrm>
            <a:off x="272418" y="205273"/>
            <a:ext cx="10998962" cy="527454"/>
          </a:xfrm>
        </p:spPr>
        <p:txBody>
          <a:bodyPr>
            <a:normAutofit/>
          </a:bodyPr>
          <a:lstStyle/>
          <a:p>
            <a:pPr algn="l"/>
            <a:r>
              <a:rPr lang="en-US" altLang="zh-TW" sz="2800" dirty="0">
                <a:solidFill>
                  <a:schemeClr val="bg2">
                    <a:lumMod val="75000"/>
                  </a:schemeClr>
                </a:solidFill>
                <a:latin typeface="標楷體" panose="03000509000000000000" pitchFamily="65" charset="-120"/>
                <a:ea typeface="標楷體" panose="03000509000000000000" pitchFamily="65" charset="-120"/>
              </a:rPr>
              <a:t>1.</a:t>
            </a:r>
            <a:r>
              <a:rPr lang="zh-TW" altLang="en-US" sz="2800" dirty="0">
                <a:solidFill>
                  <a:schemeClr val="bg2">
                    <a:lumMod val="75000"/>
                  </a:schemeClr>
                </a:solidFill>
                <a:latin typeface="標楷體" panose="03000509000000000000" pitchFamily="65" charset="-120"/>
                <a:ea typeface="標楷體" panose="03000509000000000000" pitchFamily="65" charset="-120"/>
              </a:rPr>
              <a:t>目標</a:t>
            </a:r>
            <a:r>
              <a:rPr lang="en-US" altLang="zh-TW" sz="2800" dirty="0">
                <a:solidFill>
                  <a:schemeClr val="bg2">
                    <a:lumMod val="75000"/>
                  </a:schemeClr>
                </a:solidFill>
                <a:latin typeface="標楷體" panose="03000509000000000000" pitchFamily="65" charset="-120"/>
                <a:ea typeface="標楷體" panose="03000509000000000000" pitchFamily="65" charset="-120"/>
              </a:rPr>
              <a:t>:</a:t>
            </a:r>
            <a:r>
              <a:rPr lang="zh-TW" altLang="en-US" sz="2800" dirty="0">
                <a:solidFill>
                  <a:schemeClr val="bg2">
                    <a:lumMod val="75000"/>
                  </a:schemeClr>
                </a:solidFill>
                <a:latin typeface="標楷體" panose="03000509000000000000" pitchFamily="65" charset="-120"/>
                <a:ea typeface="標楷體" panose="03000509000000000000" pitchFamily="65" charset="-120"/>
              </a:rPr>
              <a:t>去年我跟幾位大學同學約好在開學前要一起去綠島玩。</a:t>
            </a:r>
          </a:p>
        </p:txBody>
      </p:sp>
      <p:pic>
        <p:nvPicPr>
          <p:cNvPr id="4" name="圖片 3">
            <a:extLst>
              <a:ext uri="{FF2B5EF4-FFF2-40B4-BE49-F238E27FC236}">
                <a16:creationId xmlns:a16="http://schemas.microsoft.com/office/drawing/2014/main" id="{5E1A6C15-7398-4454-C9D1-356A2C2D91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430" y="794083"/>
            <a:ext cx="5931569" cy="5931569"/>
          </a:xfrm>
          <a:prstGeom prst="rect">
            <a:avLst/>
          </a:prstGeom>
        </p:spPr>
      </p:pic>
    </p:spTree>
    <p:extLst>
      <p:ext uri="{BB962C8B-B14F-4D97-AF65-F5344CB8AC3E}">
        <p14:creationId xmlns:p14="http://schemas.microsoft.com/office/powerpoint/2010/main" val="16699610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1BBF44-C638-7AB6-485E-0562A91579B3}"/>
              </a:ext>
            </a:extLst>
          </p:cNvPr>
          <p:cNvSpPr>
            <a:spLocks noGrp="1"/>
          </p:cNvSpPr>
          <p:nvPr>
            <p:ph type="ctrTitle"/>
          </p:nvPr>
        </p:nvSpPr>
        <p:spPr>
          <a:xfrm>
            <a:off x="272418" y="205273"/>
            <a:ext cx="10998962" cy="527454"/>
          </a:xfrm>
        </p:spPr>
        <p:txBody>
          <a:bodyPr>
            <a:normAutofit/>
          </a:bodyPr>
          <a:lstStyle/>
          <a:p>
            <a:pPr algn="l"/>
            <a:r>
              <a:rPr lang="en-US" altLang="zh-TW" sz="2800" dirty="0">
                <a:solidFill>
                  <a:schemeClr val="bg2">
                    <a:lumMod val="75000"/>
                  </a:schemeClr>
                </a:solidFill>
                <a:latin typeface="標楷體" panose="03000509000000000000" pitchFamily="65" charset="-120"/>
                <a:ea typeface="標楷體" panose="03000509000000000000" pitchFamily="65" charset="-120"/>
              </a:rPr>
              <a:t>2.</a:t>
            </a:r>
            <a:r>
              <a:rPr lang="zh-TW" altLang="en-US" sz="2800" dirty="0">
                <a:solidFill>
                  <a:schemeClr val="bg2">
                    <a:lumMod val="75000"/>
                  </a:schemeClr>
                </a:solidFill>
                <a:latin typeface="標楷體" panose="03000509000000000000" pitchFamily="65" charset="-120"/>
                <a:ea typeface="標楷體" panose="03000509000000000000" pitchFamily="65" charset="-120"/>
              </a:rPr>
              <a:t>阻礙</a:t>
            </a:r>
            <a:r>
              <a:rPr lang="en-US" altLang="zh-TW" sz="2800" dirty="0">
                <a:solidFill>
                  <a:schemeClr val="bg2">
                    <a:lumMod val="75000"/>
                  </a:schemeClr>
                </a:solidFill>
                <a:latin typeface="標楷體" panose="03000509000000000000" pitchFamily="65" charset="-120"/>
                <a:ea typeface="標楷體" panose="03000509000000000000" pitchFamily="65" charset="-120"/>
              </a:rPr>
              <a:t>:</a:t>
            </a:r>
            <a:r>
              <a:rPr lang="zh-TW" altLang="en-US" sz="2800" dirty="0">
                <a:solidFill>
                  <a:schemeClr val="bg2">
                    <a:lumMod val="75000"/>
                  </a:schemeClr>
                </a:solidFill>
                <a:latin typeface="標楷體" panose="03000509000000000000" pitchFamily="65" charset="-120"/>
                <a:ea typeface="標楷體" panose="03000509000000000000" pitchFamily="65" charset="-120"/>
              </a:rPr>
              <a:t>出發前一天中央氣象局的網站公告綠島易有</a:t>
            </a:r>
            <a:r>
              <a:rPr lang="en-US" altLang="zh-TW" sz="2800" dirty="0">
                <a:solidFill>
                  <a:schemeClr val="bg2">
                    <a:lumMod val="75000"/>
                  </a:schemeClr>
                </a:solidFill>
                <a:latin typeface="標楷體" panose="03000509000000000000" pitchFamily="65" charset="-120"/>
                <a:ea typeface="標楷體" panose="03000509000000000000" pitchFamily="65" charset="-120"/>
              </a:rPr>
              <a:t>9~10</a:t>
            </a:r>
            <a:r>
              <a:rPr lang="zh-TW" altLang="en-US" sz="2800" dirty="0">
                <a:solidFill>
                  <a:schemeClr val="bg2">
                    <a:lumMod val="75000"/>
                  </a:schemeClr>
                </a:solidFill>
                <a:latin typeface="標楷體" panose="03000509000000000000" pitchFamily="65" charset="-120"/>
                <a:ea typeface="標楷體" panose="03000509000000000000" pitchFamily="65" charset="-120"/>
              </a:rPr>
              <a:t>級強陣風。</a:t>
            </a:r>
          </a:p>
        </p:txBody>
      </p:sp>
      <p:pic>
        <p:nvPicPr>
          <p:cNvPr id="5" name="圖片 4">
            <a:extLst>
              <a:ext uri="{FF2B5EF4-FFF2-40B4-BE49-F238E27FC236}">
                <a16:creationId xmlns:a16="http://schemas.microsoft.com/office/drawing/2014/main" id="{A572043C-A8DF-5A56-D81A-DCA6FF3FC0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04" y="745957"/>
            <a:ext cx="6015789" cy="6015789"/>
          </a:xfrm>
          <a:prstGeom prst="rect">
            <a:avLst/>
          </a:prstGeom>
        </p:spPr>
      </p:pic>
      <p:pic>
        <p:nvPicPr>
          <p:cNvPr id="8" name="圖片 7">
            <a:extLst>
              <a:ext uri="{FF2B5EF4-FFF2-40B4-BE49-F238E27FC236}">
                <a16:creationId xmlns:a16="http://schemas.microsoft.com/office/drawing/2014/main" id="{3A5B89DD-22FE-3568-A88A-AB53E3831E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56681" y="745957"/>
            <a:ext cx="5931569" cy="5931569"/>
          </a:xfrm>
          <a:prstGeom prst="rect">
            <a:avLst/>
          </a:prstGeom>
        </p:spPr>
      </p:pic>
    </p:spTree>
    <p:extLst>
      <p:ext uri="{BB962C8B-B14F-4D97-AF65-F5344CB8AC3E}">
        <p14:creationId xmlns:p14="http://schemas.microsoft.com/office/powerpoint/2010/main" val="19135051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1BBF44-C638-7AB6-485E-0562A91579B3}"/>
              </a:ext>
            </a:extLst>
          </p:cNvPr>
          <p:cNvSpPr>
            <a:spLocks noGrp="1"/>
          </p:cNvSpPr>
          <p:nvPr>
            <p:ph type="ctrTitle"/>
          </p:nvPr>
        </p:nvSpPr>
        <p:spPr>
          <a:xfrm>
            <a:off x="272418" y="205273"/>
            <a:ext cx="10998962" cy="527454"/>
          </a:xfrm>
        </p:spPr>
        <p:txBody>
          <a:bodyPr>
            <a:normAutofit/>
          </a:bodyPr>
          <a:lstStyle/>
          <a:p>
            <a:pPr algn="l"/>
            <a:r>
              <a:rPr lang="en-US" altLang="zh-TW" sz="2800" dirty="0">
                <a:solidFill>
                  <a:schemeClr val="bg2">
                    <a:lumMod val="75000"/>
                  </a:schemeClr>
                </a:solidFill>
                <a:latin typeface="標楷體" panose="03000509000000000000" pitchFamily="65" charset="-120"/>
                <a:ea typeface="標楷體" panose="03000509000000000000" pitchFamily="65" charset="-120"/>
              </a:rPr>
              <a:t>3.</a:t>
            </a:r>
            <a:r>
              <a:rPr lang="zh-TW" altLang="en-US" sz="2800" dirty="0">
                <a:solidFill>
                  <a:schemeClr val="bg2">
                    <a:lumMod val="75000"/>
                  </a:schemeClr>
                </a:solidFill>
                <a:latin typeface="標楷體" panose="03000509000000000000" pitchFamily="65" charset="-120"/>
                <a:ea typeface="標楷體" panose="03000509000000000000" pitchFamily="65" charset="-120"/>
              </a:rPr>
              <a:t>努力</a:t>
            </a:r>
            <a:r>
              <a:rPr lang="en-US" altLang="zh-TW" sz="2800" dirty="0">
                <a:solidFill>
                  <a:schemeClr val="bg2">
                    <a:lumMod val="75000"/>
                  </a:schemeClr>
                </a:solidFill>
                <a:latin typeface="標楷體" panose="03000509000000000000" pitchFamily="65" charset="-120"/>
                <a:ea typeface="標楷體" panose="03000509000000000000" pitchFamily="65" charset="-120"/>
              </a:rPr>
              <a:t>:</a:t>
            </a:r>
            <a:r>
              <a:rPr lang="zh-TW" altLang="en-US" sz="2800" dirty="0">
                <a:solidFill>
                  <a:schemeClr val="bg2">
                    <a:lumMod val="75000"/>
                  </a:schemeClr>
                </a:solidFill>
                <a:latin typeface="標楷體" panose="03000509000000000000" pitchFamily="65" charset="-120"/>
                <a:ea typeface="標楷體" panose="03000509000000000000" pitchFamily="65" charset="-120"/>
              </a:rPr>
              <a:t>在出發前我們都吃好暈船藥，並且睡飽準備搭船。</a:t>
            </a:r>
          </a:p>
        </p:txBody>
      </p:sp>
      <p:pic>
        <p:nvPicPr>
          <p:cNvPr id="5" name="圖片 4">
            <a:extLst>
              <a:ext uri="{FF2B5EF4-FFF2-40B4-BE49-F238E27FC236}">
                <a16:creationId xmlns:a16="http://schemas.microsoft.com/office/drawing/2014/main" id="{63F9664E-BDEA-35A6-B14E-A380EA82D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75" y="732728"/>
            <a:ext cx="5991726" cy="5991726"/>
          </a:xfrm>
          <a:prstGeom prst="rect">
            <a:avLst/>
          </a:prstGeom>
        </p:spPr>
      </p:pic>
      <p:sp>
        <p:nvSpPr>
          <p:cNvPr id="7" name="標題 1">
            <a:extLst>
              <a:ext uri="{FF2B5EF4-FFF2-40B4-BE49-F238E27FC236}">
                <a16:creationId xmlns:a16="http://schemas.microsoft.com/office/drawing/2014/main" id="{354F0D55-16F2-CF24-117A-35FA02655144}"/>
              </a:ext>
            </a:extLst>
          </p:cNvPr>
          <p:cNvSpPr txBox="1">
            <a:spLocks/>
          </p:cNvSpPr>
          <p:nvPr/>
        </p:nvSpPr>
        <p:spPr>
          <a:xfrm>
            <a:off x="12442646" y="205273"/>
            <a:ext cx="10998962" cy="5274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TW" sz="2800">
                <a:solidFill>
                  <a:schemeClr val="bg2">
                    <a:lumMod val="75000"/>
                  </a:schemeClr>
                </a:solidFill>
                <a:latin typeface="標楷體" panose="03000509000000000000" pitchFamily="65" charset="-120"/>
                <a:ea typeface="標楷體" panose="03000509000000000000" pitchFamily="65" charset="-120"/>
              </a:rPr>
              <a:t>2.</a:t>
            </a:r>
            <a:r>
              <a:rPr lang="zh-TW" altLang="en-US" sz="2800">
                <a:solidFill>
                  <a:schemeClr val="bg2">
                    <a:lumMod val="75000"/>
                  </a:schemeClr>
                </a:solidFill>
                <a:latin typeface="標楷體" panose="03000509000000000000" pitchFamily="65" charset="-120"/>
                <a:ea typeface="標楷體" panose="03000509000000000000" pitchFamily="65" charset="-120"/>
              </a:rPr>
              <a:t>阻礙</a:t>
            </a:r>
            <a:r>
              <a:rPr lang="en-US" altLang="zh-TW" sz="2800">
                <a:solidFill>
                  <a:schemeClr val="bg2">
                    <a:lumMod val="75000"/>
                  </a:schemeClr>
                </a:solidFill>
                <a:latin typeface="標楷體" panose="03000509000000000000" pitchFamily="65" charset="-120"/>
                <a:ea typeface="標楷體" panose="03000509000000000000" pitchFamily="65" charset="-120"/>
              </a:rPr>
              <a:t>:</a:t>
            </a:r>
            <a:r>
              <a:rPr lang="zh-TW" altLang="en-US" sz="2800">
                <a:solidFill>
                  <a:schemeClr val="bg2">
                    <a:lumMod val="75000"/>
                  </a:schemeClr>
                </a:solidFill>
                <a:latin typeface="標楷體" panose="03000509000000000000" pitchFamily="65" charset="-120"/>
                <a:ea typeface="標楷體" panose="03000509000000000000" pitchFamily="65" charset="-120"/>
              </a:rPr>
              <a:t>出發前一天中央氣象局的網站公告綠島易有</a:t>
            </a:r>
            <a:r>
              <a:rPr lang="en-US" altLang="zh-TW" sz="2800">
                <a:solidFill>
                  <a:schemeClr val="bg2">
                    <a:lumMod val="75000"/>
                  </a:schemeClr>
                </a:solidFill>
                <a:latin typeface="標楷體" panose="03000509000000000000" pitchFamily="65" charset="-120"/>
                <a:ea typeface="標楷體" panose="03000509000000000000" pitchFamily="65" charset="-120"/>
              </a:rPr>
              <a:t>9~10</a:t>
            </a:r>
            <a:r>
              <a:rPr lang="zh-TW" altLang="en-US" sz="2800">
                <a:solidFill>
                  <a:schemeClr val="bg2">
                    <a:lumMod val="75000"/>
                  </a:schemeClr>
                </a:solidFill>
                <a:latin typeface="標楷體" panose="03000509000000000000" pitchFamily="65" charset="-120"/>
                <a:ea typeface="標楷體" panose="03000509000000000000" pitchFamily="65" charset="-120"/>
              </a:rPr>
              <a:t>級強陣風。</a:t>
            </a:r>
            <a:endParaRPr lang="zh-TW" altLang="en-US" sz="2800" dirty="0">
              <a:solidFill>
                <a:schemeClr val="bg2">
                  <a:lumMod val="75000"/>
                </a:schemeClr>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471897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1BBF44-C638-7AB6-485E-0562A91579B3}"/>
              </a:ext>
            </a:extLst>
          </p:cNvPr>
          <p:cNvSpPr>
            <a:spLocks noGrp="1"/>
          </p:cNvSpPr>
          <p:nvPr>
            <p:ph type="ctrTitle"/>
          </p:nvPr>
        </p:nvSpPr>
        <p:spPr>
          <a:xfrm>
            <a:off x="272418" y="205273"/>
            <a:ext cx="11614782" cy="527454"/>
          </a:xfrm>
        </p:spPr>
        <p:txBody>
          <a:bodyPr>
            <a:noAutofit/>
          </a:bodyPr>
          <a:lstStyle/>
          <a:p>
            <a:pPr algn="l"/>
            <a:r>
              <a:rPr lang="en-US" altLang="zh-TW" sz="2800" dirty="0">
                <a:solidFill>
                  <a:schemeClr val="bg2">
                    <a:lumMod val="75000"/>
                  </a:schemeClr>
                </a:solidFill>
                <a:latin typeface="標楷體" panose="03000509000000000000" pitchFamily="65" charset="-120"/>
                <a:ea typeface="標楷體" panose="03000509000000000000" pitchFamily="65" charset="-120"/>
              </a:rPr>
              <a:t>4.</a:t>
            </a:r>
            <a:r>
              <a:rPr lang="zh-TW" altLang="en-US" sz="2800" dirty="0">
                <a:solidFill>
                  <a:schemeClr val="bg2">
                    <a:lumMod val="75000"/>
                  </a:schemeClr>
                </a:solidFill>
                <a:latin typeface="標楷體" panose="03000509000000000000" pitchFamily="65" charset="-120"/>
                <a:ea typeface="標楷體" panose="03000509000000000000" pitchFamily="65" charset="-120"/>
              </a:rPr>
              <a:t>結果</a:t>
            </a:r>
            <a:r>
              <a:rPr lang="en-US" altLang="zh-TW" sz="2800" dirty="0">
                <a:solidFill>
                  <a:schemeClr val="bg2">
                    <a:lumMod val="75000"/>
                  </a:schemeClr>
                </a:solidFill>
                <a:latin typeface="標楷體" panose="03000509000000000000" pitchFamily="65" charset="-120"/>
                <a:ea typeface="標楷體" panose="03000509000000000000" pitchFamily="65" charset="-120"/>
              </a:rPr>
              <a:t>:</a:t>
            </a:r>
            <a:r>
              <a:rPr lang="zh-TW" altLang="en-US" sz="2800" dirty="0">
                <a:solidFill>
                  <a:schemeClr val="bg2">
                    <a:lumMod val="75000"/>
                  </a:schemeClr>
                </a:solidFill>
                <a:latin typeface="標楷體" panose="03000509000000000000" pitchFamily="65" charset="-120"/>
                <a:ea typeface="標楷體" panose="03000509000000000000" pitchFamily="65" charset="-120"/>
              </a:rPr>
              <a:t>船在出發後果然如預期的一樣晃，不時還會整艘船噴射離開海面。</a:t>
            </a:r>
          </a:p>
        </p:txBody>
      </p:sp>
      <p:pic>
        <p:nvPicPr>
          <p:cNvPr id="7" name="圖片 6">
            <a:extLst>
              <a:ext uri="{FF2B5EF4-FFF2-40B4-BE49-F238E27FC236}">
                <a16:creationId xmlns:a16="http://schemas.microsoft.com/office/drawing/2014/main" id="{93F8F47F-FB49-9D23-0B20-CCF98871F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984" y="732727"/>
            <a:ext cx="6019801" cy="6019801"/>
          </a:xfrm>
          <a:prstGeom prst="rect">
            <a:avLst/>
          </a:prstGeom>
        </p:spPr>
      </p:pic>
      <p:pic>
        <p:nvPicPr>
          <p:cNvPr id="8" name="圖片 7">
            <a:extLst>
              <a:ext uri="{FF2B5EF4-FFF2-40B4-BE49-F238E27FC236}">
                <a16:creationId xmlns:a16="http://schemas.microsoft.com/office/drawing/2014/main" id="{7644B32A-4118-FB99-510E-A410B0EBC8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984" y="7279982"/>
            <a:ext cx="5991726" cy="5991726"/>
          </a:xfrm>
          <a:prstGeom prst="rect">
            <a:avLst/>
          </a:prstGeom>
        </p:spPr>
      </p:pic>
      <p:sp>
        <p:nvSpPr>
          <p:cNvPr id="9" name="標題 1">
            <a:extLst>
              <a:ext uri="{FF2B5EF4-FFF2-40B4-BE49-F238E27FC236}">
                <a16:creationId xmlns:a16="http://schemas.microsoft.com/office/drawing/2014/main" id="{1C475851-9CC1-3846-8169-961D9C02410D}"/>
              </a:ext>
            </a:extLst>
          </p:cNvPr>
          <p:cNvSpPr txBox="1">
            <a:spLocks/>
          </p:cNvSpPr>
          <p:nvPr/>
        </p:nvSpPr>
        <p:spPr>
          <a:xfrm>
            <a:off x="272418" y="-569443"/>
            <a:ext cx="12187990" cy="49452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TW" sz="2800">
                <a:solidFill>
                  <a:schemeClr val="bg2">
                    <a:lumMod val="75000"/>
                  </a:schemeClr>
                </a:solidFill>
                <a:latin typeface="標楷體" panose="03000509000000000000" pitchFamily="65" charset="-120"/>
                <a:ea typeface="標楷體" panose="03000509000000000000" pitchFamily="65" charset="-120"/>
              </a:rPr>
              <a:t>5.</a:t>
            </a:r>
            <a:r>
              <a:rPr lang="zh-TW" altLang="en-US" sz="2800">
                <a:solidFill>
                  <a:schemeClr val="bg2">
                    <a:lumMod val="75000"/>
                  </a:schemeClr>
                </a:solidFill>
                <a:latin typeface="標楷體" panose="03000509000000000000" pitchFamily="65" charset="-120"/>
                <a:ea typeface="標楷體" panose="03000509000000000000" pitchFamily="65" charset="-120"/>
              </a:rPr>
              <a:t>意外</a:t>
            </a:r>
            <a:r>
              <a:rPr lang="en-US" altLang="zh-TW" sz="2800">
                <a:solidFill>
                  <a:schemeClr val="bg2">
                    <a:lumMod val="75000"/>
                  </a:schemeClr>
                </a:solidFill>
                <a:latin typeface="標楷體" panose="03000509000000000000" pitchFamily="65" charset="-120"/>
                <a:ea typeface="標楷體" panose="03000509000000000000" pitchFamily="65" charset="-120"/>
              </a:rPr>
              <a:t>:</a:t>
            </a:r>
            <a:r>
              <a:rPr lang="zh-TW" altLang="en-US" sz="2800">
                <a:solidFill>
                  <a:schemeClr val="bg2">
                    <a:lumMod val="75000"/>
                  </a:schemeClr>
                </a:solidFill>
                <a:latin typeface="標楷體" panose="03000509000000000000" pitchFamily="65" charset="-120"/>
                <a:ea typeface="標楷體" panose="03000509000000000000" pitchFamily="65" charset="-120"/>
              </a:rPr>
              <a:t>在行駛</a:t>
            </a:r>
            <a:r>
              <a:rPr lang="en-US" altLang="zh-TW" sz="2800">
                <a:solidFill>
                  <a:schemeClr val="bg2">
                    <a:lumMod val="75000"/>
                  </a:schemeClr>
                </a:solidFill>
                <a:latin typeface="標楷體" panose="03000509000000000000" pitchFamily="65" charset="-120"/>
                <a:ea typeface="標楷體" panose="03000509000000000000" pitchFamily="65" charset="-120"/>
              </a:rPr>
              <a:t>10</a:t>
            </a:r>
            <a:r>
              <a:rPr lang="zh-TW" altLang="en-US" sz="2800">
                <a:solidFill>
                  <a:schemeClr val="bg2">
                    <a:lumMod val="75000"/>
                  </a:schemeClr>
                </a:solidFill>
                <a:latin typeface="標楷體" panose="03000509000000000000" pitchFamily="65" charset="-120"/>
                <a:ea typeface="標楷體" panose="03000509000000000000" pitchFamily="65" charset="-120"/>
              </a:rPr>
              <a:t>分鐘之後船上陸陸續續開始有嘔吐的聲音出現。</a:t>
            </a:r>
            <a:endParaRPr lang="zh-TW" altLang="en-US" sz="2800" dirty="0">
              <a:solidFill>
                <a:schemeClr val="bg2">
                  <a:lumMod val="75000"/>
                </a:schemeClr>
              </a:solidFill>
              <a:latin typeface="標楷體" panose="03000509000000000000" pitchFamily="65" charset="-120"/>
              <a:ea typeface="標楷體" panose="03000509000000000000" pitchFamily="65" charset="-120"/>
            </a:endParaRPr>
          </a:p>
        </p:txBody>
      </p:sp>
      <p:pic>
        <p:nvPicPr>
          <p:cNvPr id="10" name="圖片 9">
            <a:extLst>
              <a:ext uri="{FF2B5EF4-FFF2-40B4-BE49-F238E27FC236}">
                <a16:creationId xmlns:a16="http://schemas.microsoft.com/office/drawing/2014/main" id="{1CF746DA-E47C-940E-A22A-2EB9A7BE13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9738" y="711476"/>
            <a:ext cx="6041052" cy="6041052"/>
          </a:xfrm>
          <a:prstGeom prst="rect">
            <a:avLst/>
          </a:prstGeom>
        </p:spPr>
      </p:pic>
    </p:spTree>
    <p:extLst>
      <p:ext uri="{BB962C8B-B14F-4D97-AF65-F5344CB8AC3E}">
        <p14:creationId xmlns:p14="http://schemas.microsoft.com/office/powerpoint/2010/main" val="27541107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1BBF44-C638-7AB6-485E-0562A91579B3}"/>
              </a:ext>
            </a:extLst>
          </p:cNvPr>
          <p:cNvSpPr>
            <a:spLocks noGrp="1"/>
          </p:cNvSpPr>
          <p:nvPr>
            <p:ph type="ctrTitle"/>
          </p:nvPr>
        </p:nvSpPr>
        <p:spPr>
          <a:xfrm>
            <a:off x="163229" y="205273"/>
            <a:ext cx="12187990" cy="494523"/>
          </a:xfrm>
        </p:spPr>
        <p:txBody>
          <a:bodyPr>
            <a:noAutofit/>
          </a:bodyPr>
          <a:lstStyle/>
          <a:p>
            <a:pPr algn="l"/>
            <a:r>
              <a:rPr lang="en-US" altLang="zh-TW" sz="2800" dirty="0">
                <a:solidFill>
                  <a:schemeClr val="bg2">
                    <a:lumMod val="75000"/>
                  </a:schemeClr>
                </a:solidFill>
                <a:latin typeface="標楷體" panose="03000509000000000000" pitchFamily="65" charset="-120"/>
                <a:ea typeface="標楷體" panose="03000509000000000000" pitchFamily="65" charset="-120"/>
              </a:rPr>
              <a:t>5.</a:t>
            </a:r>
            <a:r>
              <a:rPr lang="zh-TW" altLang="en-US" sz="2800" dirty="0">
                <a:solidFill>
                  <a:schemeClr val="bg2">
                    <a:lumMod val="75000"/>
                  </a:schemeClr>
                </a:solidFill>
                <a:latin typeface="標楷體" panose="03000509000000000000" pitchFamily="65" charset="-120"/>
                <a:ea typeface="標楷體" panose="03000509000000000000" pitchFamily="65" charset="-120"/>
              </a:rPr>
              <a:t>意外</a:t>
            </a:r>
            <a:r>
              <a:rPr lang="en-US" altLang="zh-TW" sz="2800" dirty="0">
                <a:solidFill>
                  <a:schemeClr val="bg2">
                    <a:lumMod val="75000"/>
                  </a:schemeClr>
                </a:solidFill>
                <a:latin typeface="標楷體" panose="03000509000000000000" pitchFamily="65" charset="-120"/>
                <a:ea typeface="標楷體" panose="03000509000000000000" pitchFamily="65" charset="-120"/>
              </a:rPr>
              <a:t>:</a:t>
            </a:r>
            <a:r>
              <a:rPr lang="zh-TW" altLang="en-US" sz="2800" dirty="0">
                <a:solidFill>
                  <a:schemeClr val="bg2">
                    <a:lumMod val="75000"/>
                  </a:schemeClr>
                </a:solidFill>
                <a:latin typeface="標楷體" panose="03000509000000000000" pitchFamily="65" charset="-120"/>
                <a:ea typeface="標楷體" panose="03000509000000000000" pitchFamily="65" charset="-120"/>
              </a:rPr>
              <a:t>在行駛</a:t>
            </a:r>
            <a:r>
              <a:rPr lang="en-US" altLang="zh-TW" sz="2800" dirty="0">
                <a:solidFill>
                  <a:schemeClr val="bg2">
                    <a:lumMod val="75000"/>
                  </a:schemeClr>
                </a:solidFill>
                <a:latin typeface="標楷體" panose="03000509000000000000" pitchFamily="65" charset="-120"/>
                <a:ea typeface="標楷體" panose="03000509000000000000" pitchFamily="65" charset="-120"/>
              </a:rPr>
              <a:t>10</a:t>
            </a:r>
            <a:r>
              <a:rPr lang="zh-TW" altLang="en-US" sz="2800" dirty="0">
                <a:solidFill>
                  <a:schemeClr val="bg2">
                    <a:lumMod val="75000"/>
                  </a:schemeClr>
                </a:solidFill>
                <a:latin typeface="標楷體" panose="03000509000000000000" pitchFamily="65" charset="-120"/>
                <a:ea typeface="標楷體" panose="03000509000000000000" pitchFamily="65" charset="-120"/>
              </a:rPr>
              <a:t>分鐘之後船上陸陸續續開始有嘔吐的聲音出現。</a:t>
            </a:r>
          </a:p>
        </p:txBody>
      </p:sp>
      <p:pic>
        <p:nvPicPr>
          <p:cNvPr id="6" name="圖片 5">
            <a:extLst>
              <a:ext uri="{FF2B5EF4-FFF2-40B4-BE49-F238E27FC236}">
                <a16:creationId xmlns:a16="http://schemas.microsoft.com/office/drawing/2014/main" id="{2D8F70EB-E10A-DD9D-F48B-4C5DAB9763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432" y="732727"/>
            <a:ext cx="6041052" cy="6041052"/>
          </a:xfrm>
          <a:prstGeom prst="rect">
            <a:avLst/>
          </a:prstGeom>
        </p:spPr>
      </p:pic>
    </p:spTree>
    <p:extLst>
      <p:ext uri="{BB962C8B-B14F-4D97-AF65-F5344CB8AC3E}">
        <p14:creationId xmlns:p14="http://schemas.microsoft.com/office/powerpoint/2010/main" val="23756283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1BBF44-C638-7AB6-485E-0562A91579B3}"/>
              </a:ext>
            </a:extLst>
          </p:cNvPr>
          <p:cNvSpPr>
            <a:spLocks noGrp="1"/>
          </p:cNvSpPr>
          <p:nvPr>
            <p:ph type="ctrTitle"/>
          </p:nvPr>
        </p:nvSpPr>
        <p:spPr>
          <a:xfrm>
            <a:off x="72251" y="416288"/>
            <a:ext cx="12119749" cy="527454"/>
          </a:xfrm>
        </p:spPr>
        <p:txBody>
          <a:bodyPr>
            <a:noAutofit/>
          </a:bodyPr>
          <a:lstStyle/>
          <a:p>
            <a:pPr algn="l"/>
            <a:r>
              <a:rPr lang="en-US" altLang="zh-TW" sz="2800" dirty="0">
                <a:solidFill>
                  <a:schemeClr val="bg2">
                    <a:lumMod val="75000"/>
                  </a:schemeClr>
                </a:solidFill>
                <a:latin typeface="標楷體" panose="03000509000000000000" pitchFamily="65" charset="-120"/>
                <a:ea typeface="標楷體" panose="03000509000000000000" pitchFamily="65" charset="-120"/>
              </a:rPr>
              <a:t>6.</a:t>
            </a:r>
            <a:r>
              <a:rPr lang="zh-TW" altLang="en-US" sz="2800" dirty="0">
                <a:solidFill>
                  <a:schemeClr val="bg2">
                    <a:lumMod val="75000"/>
                  </a:schemeClr>
                </a:solidFill>
                <a:latin typeface="標楷體" panose="03000509000000000000" pitchFamily="65" charset="-120"/>
                <a:ea typeface="標楷體" panose="03000509000000000000" pitchFamily="65" charset="-120"/>
              </a:rPr>
              <a:t>轉彎</a:t>
            </a:r>
            <a:r>
              <a:rPr lang="en-US" altLang="zh-TW" sz="2800" dirty="0">
                <a:solidFill>
                  <a:schemeClr val="bg2">
                    <a:lumMod val="75000"/>
                  </a:schemeClr>
                </a:solidFill>
                <a:latin typeface="標楷體" panose="03000509000000000000" pitchFamily="65" charset="-120"/>
                <a:ea typeface="標楷體" panose="03000509000000000000" pitchFamily="65" charset="-120"/>
              </a:rPr>
              <a:t>:</a:t>
            </a:r>
            <a:r>
              <a:rPr lang="zh-TW" altLang="en-US" sz="2800" dirty="0">
                <a:solidFill>
                  <a:schemeClr val="bg2">
                    <a:lumMod val="75000"/>
                  </a:schemeClr>
                </a:solidFill>
                <a:latin typeface="標楷體" panose="03000509000000000000" pitchFamily="65" charset="-120"/>
                <a:ea typeface="標楷體" panose="03000509000000000000" pitchFamily="65" charset="-120"/>
              </a:rPr>
              <a:t>在</a:t>
            </a:r>
            <a:r>
              <a:rPr lang="en-US" altLang="zh-TW" sz="2800" dirty="0">
                <a:solidFill>
                  <a:schemeClr val="bg2">
                    <a:lumMod val="75000"/>
                  </a:schemeClr>
                </a:solidFill>
                <a:latin typeface="標楷體" panose="03000509000000000000" pitchFamily="65" charset="-120"/>
                <a:ea typeface="標楷體" panose="03000509000000000000" pitchFamily="65" charset="-120"/>
              </a:rPr>
              <a:t>50</a:t>
            </a:r>
            <a:r>
              <a:rPr lang="zh-TW" altLang="en-US" sz="2800" dirty="0">
                <a:solidFill>
                  <a:schemeClr val="bg2">
                    <a:lumMod val="75000"/>
                  </a:schemeClr>
                </a:solidFill>
                <a:latin typeface="標楷體" panose="03000509000000000000" pitchFamily="65" charset="-120"/>
                <a:ea typeface="標楷體" panose="03000509000000000000" pitchFamily="65" charset="-120"/>
              </a:rPr>
              <a:t>分鐘的航程中一直覺得快要撐不下去了，但不去注意時間，閉上眼睛休息後，好不容易終於撐過去了。</a:t>
            </a:r>
          </a:p>
        </p:txBody>
      </p:sp>
      <p:pic>
        <p:nvPicPr>
          <p:cNvPr id="5" name="圖片 4">
            <a:extLst>
              <a:ext uri="{FF2B5EF4-FFF2-40B4-BE49-F238E27FC236}">
                <a16:creationId xmlns:a16="http://schemas.microsoft.com/office/drawing/2014/main" id="{6FA7B0C5-0952-9F1D-FE7B-0F7532574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707" y="943742"/>
            <a:ext cx="5802923" cy="5802923"/>
          </a:xfrm>
          <a:prstGeom prst="rect">
            <a:avLst/>
          </a:prstGeom>
        </p:spPr>
      </p:pic>
      <p:pic>
        <p:nvPicPr>
          <p:cNvPr id="6" name="圖片 5">
            <a:extLst>
              <a:ext uri="{FF2B5EF4-FFF2-40B4-BE49-F238E27FC236}">
                <a16:creationId xmlns:a16="http://schemas.microsoft.com/office/drawing/2014/main" id="{3F8E5D29-BA55-642B-8560-26FEC1E98D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707" y="7274119"/>
            <a:ext cx="6041052" cy="6041052"/>
          </a:xfrm>
          <a:prstGeom prst="rect">
            <a:avLst/>
          </a:prstGeom>
        </p:spPr>
      </p:pic>
      <p:sp>
        <p:nvSpPr>
          <p:cNvPr id="7" name="標題 1">
            <a:extLst>
              <a:ext uri="{FF2B5EF4-FFF2-40B4-BE49-F238E27FC236}">
                <a16:creationId xmlns:a16="http://schemas.microsoft.com/office/drawing/2014/main" id="{0EBAAF02-1AE8-3394-C078-6D2640A68036}"/>
              </a:ext>
            </a:extLst>
          </p:cNvPr>
          <p:cNvSpPr txBox="1">
            <a:spLocks/>
          </p:cNvSpPr>
          <p:nvPr/>
        </p:nvSpPr>
        <p:spPr>
          <a:xfrm>
            <a:off x="-10185461" y="205273"/>
            <a:ext cx="12187990" cy="49452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TW" sz="2800" dirty="0">
                <a:solidFill>
                  <a:schemeClr val="bg2">
                    <a:lumMod val="75000"/>
                  </a:schemeClr>
                </a:solidFill>
                <a:latin typeface="標楷體" panose="03000509000000000000" pitchFamily="65" charset="-120"/>
                <a:ea typeface="標楷體" panose="03000509000000000000" pitchFamily="65" charset="-120"/>
              </a:rPr>
              <a:t>5.</a:t>
            </a:r>
            <a:r>
              <a:rPr lang="zh-TW" altLang="en-US" sz="2800" dirty="0">
                <a:solidFill>
                  <a:schemeClr val="bg2">
                    <a:lumMod val="75000"/>
                  </a:schemeClr>
                </a:solidFill>
                <a:latin typeface="標楷體" panose="03000509000000000000" pitchFamily="65" charset="-120"/>
                <a:ea typeface="標楷體" panose="03000509000000000000" pitchFamily="65" charset="-120"/>
              </a:rPr>
              <a:t>意外</a:t>
            </a:r>
            <a:r>
              <a:rPr lang="en-US" altLang="zh-TW" sz="2800" dirty="0">
                <a:solidFill>
                  <a:schemeClr val="bg2">
                    <a:lumMod val="75000"/>
                  </a:schemeClr>
                </a:solidFill>
                <a:latin typeface="標楷體" panose="03000509000000000000" pitchFamily="65" charset="-120"/>
                <a:ea typeface="標楷體" panose="03000509000000000000" pitchFamily="65" charset="-120"/>
              </a:rPr>
              <a:t>:</a:t>
            </a:r>
            <a:r>
              <a:rPr lang="zh-TW" altLang="en-US" sz="2800" dirty="0">
                <a:solidFill>
                  <a:schemeClr val="bg2">
                    <a:lumMod val="75000"/>
                  </a:schemeClr>
                </a:solidFill>
                <a:latin typeface="標楷體" panose="03000509000000000000" pitchFamily="65" charset="-120"/>
                <a:ea typeface="標楷體" panose="03000509000000000000" pitchFamily="65" charset="-120"/>
              </a:rPr>
              <a:t>在行駛</a:t>
            </a:r>
            <a:r>
              <a:rPr lang="en-US" altLang="zh-TW" sz="2800" dirty="0">
                <a:solidFill>
                  <a:schemeClr val="bg2">
                    <a:lumMod val="75000"/>
                  </a:schemeClr>
                </a:solidFill>
                <a:latin typeface="標楷體" panose="03000509000000000000" pitchFamily="65" charset="-120"/>
                <a:ea typeface="標楷體" panose="03000509000000000000" pitchFamily="65" charset="-120"/>
              </a:rPr>
              <a:t>10</a:t>
            </a:r>
            <a:r>
              <a:rPr lang="zh-TW" altLang="en-US" sz="2800" dirty="0">
                <a:solidFill>
                  <a:schemeClr val="bg2">
                    <a:lumMod val="75000"/>
                  </a:schemeClr>
                </a:solidFill>
                <a:latin typeface="標楷體" panose="03000509000000000000" pitchFamily="65" charset="-120"/>
                <a:ea typeface="標楷體" panose="03000509000000000000" pitchFamily="65" charset="-120"/>
              </a:rPr>
              <a:t>分鐘之後船上陸陸續續開始有嘔吐的聲音出現。</a:t>
            </a:r>
          </a:p>
        </p:txBody>
      </p:sp>
      <p:sp>
        <p:nvSpPr>
          <p:cNvPr id="8" name="標題 1">
            <a:extLst>
              <a:ext uri="{FF2B5EF4-FFF2-40B4-BE49-F238E27FC236}">
                <a16:creationId xmlns:a16="http://schemas.microsoft.com/office/drawing/2014/main" id="{AE60842D-385D-DF1B-78A8-C441DCDD6C67}"/>
              </a:ext>
            </a:extLst>
          </p:cNvPr>
          <p:cNvSpPr txBox="1">
            <a:spLocks/>
          </p:cNvSpPr>
          <p:nvPr/>
        </p:nvSpPr>
        <p:spPr>
          <a:xfrm>
            <a:off x="12184147" y="0"/>
            <a:ext cx="12567138" cy="52745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TW" sz="2800">
                <a:solidFill>
                  <a:schemeClr val="bg2">
                    <a:lumMod val="75000"/>
                  </a:schemeClr>
                </a:solidFill>
                <a:latin typeface="標楷體" panose="03000509000000000000" pitchFamily="65" charset="-120"/>
                <a:ea typeface="標楷體" panose="03000509000000000000" pitchFamily="65" charset="-120"/>
              </a:rPr>
              <a:t>7.</a:t>
            </a:r>
            <a:r>
              <a:rPr lang="zh-TW" altLang="en-US" sz="2800">
                <a:solidFill>
                  <a:schemeClr val="bg2">
                    <a:lumMod val="75000"/>
                  </a:schemeClr>
                </a:solidFill>
                <a:latin typeface="標楷體" panose="03000509000000000000" pitchFamily="65" charset="-120"/>
                <a:ea typeface="標楷體" panose="03000509000000000000" pitchFamily="65" charset="-120"/>
              </a:rPr>
              <a:t>結局</a:t>
            </a:r>
            <a:r>
              <a:rPr lang="en-US" altLang="zh-TW" sz="2800">
                <a:solidFill>
                  <a:schemeClr val="bg2">
                    <a:lumMod val="75000"/>
                  </a:schemeClr>
                </a:solidFill>
                <a:latin typeface="標楷體" panose="03000509000000000000" pitchFamily="65" charset="-120"/>
                <a:ea typeface="標楷體" panose="03000509000000000000" pitchFamily="65" charset="-120"/>
              </a:rPr>
              <a:t>:</a:t>
            </a:r>
            <a:r>
              <a:rPr lang="zh-TW" altLang="en-US" sz="2800">
                <a:solidFill>
                  <a:schemeClr val="bg2">
                    <a:lumMod val="75000"/>
                  </a:schemeClr>
                </a:solidFill>
                <a:latin typeface="標楷體" panose="03000509000000000000" pitchFamily="65" charset="-120"/>
                <a:ea typeface="標楷體" panose="03000509000000000000" pitchFamily="65" charset="-120"/>
              </a:rPr>
              <a:t>於是我們開心地在綠島玩了兩天，回程的船也不像去的時候那麼晃。</a:t>
            </a:r>
            <a:endParaRPr lang="zh-TW" altLang="en-US" sz="2800" dirty="0">
              <a:solidFill>
                <a:schemeClr val="bg2">
                  <a:lumMod val="75000"/>
                </a:schemeClr>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6427840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1BBF44-C638-7AB6-485E-0562A91579B3}"/>
              </a:ext>
            </a:extLst>
          </p:cNvPr>
          <p:cNvSpPr>
            <a:spLocks noGrp="1"/>
          </p:cNvSpPr>
          <p:nvPr>
            <p:ph type="ctrTitle"/>
          </p:nvPr>
        </p:nvSpPr>
        <p:spPr>
          <a:xfrm>
            <a:off x="137283" y="0"/>
            <a:ext cx="12567138" cy="527454"/>
          </a:xfrm>
        </p:spPr>
        <p:txBody>
          <a:bodyPr>
            <a:noAutofit/>
          </a:bodyPr>
          <a:lstStyle/>
          <a:p>
            <a:pPr algn="l"/>
            <a:r>
              <a:rPr lang="en-US" altLang="zh-TW" sz="2800" dirty="0">
                <a:solidFill>
                  <a:schemeClr val="bg2">
                    <a:lumMod val="75000"/>
                  </a:schemeClr>
                </a:solidFill>
                <a:latin typeface="標楷體" panose="03000509000000000000" pitchFamily="65" charset="-120"/>
                <a:ea typeface="標楷體" panose="03000509000000000000" pitchFamily="65" charset="-120"/>
              </a:rPr>
              <a:t>7.</a:t>
            </a:r>
            <a:r>
              <a:rPr lang="zh-TW" altLang="en-US" sz="2800" dirty="0">
                <a:solidFill>
                  <a:schemeClr val="bg2">
                    <a:lumMod val="75000"/>
                  </a:schemeClr>
                </a:solidFill>
                <a:latin typeface="標楷體" panose="03000509000000000000" pitchFamily="65" charset="-120"/>
                <a:ea typeface="標楷體" panose="03000509000000000000" pitchFamily="65" charset="-120"/>
              </a:rPr>
              <a:t>結局</a:t>
            </a:r>
            <a:r>
              <a:rPr lang="en-US" altLang="zh-TW" sz="2800" dirty="0">
                <a:solidFill>
                  <a:schemeClr val="bg2">
                    <a:lumMod val="75000"/>
                  </a:schemeClr>
                </a:solidFill>
                <a:latin typeface="標楷體" panose="03000509000000000000" pitchFamily="65" charset="-120"/>
                <a:ea typeface="標楷體" panose="03000509000000000000" pitchFamily="65" charset="-120"/>
              </a:rPr>
              <a:t>:</a:t>
            </a:r>
            <a:r>
              <a:rPr lang="zh-TW" altLang="en-US" sz="2800" dirty="0">
                <a:solidFill>
                  <a:schemeClr val="bg2">
                    <a:lumMod val="75000"/>
                  </a:schemeClr>
                </a:solidFill>
                <a:latin typeface="標楷體" panose="03000509000000000000" pitchFamily="65" charset="-120"/>
                <a:ea typeface="標楷體" panose="03000509000000000000" pitchFamily="65" charset="-120"/>
              </a:rPr>
              <a:t>於是我們開心地在綠島玩了兩天，回程的船也不像去的時候那麼晃。</a:t>
            </a:r>
          </a:p>
        </p:txBody>
      </p:sp>
      <p:pic>
        <p:nvPicPr>
          <p:cNvPr id="5" name="圖片 4">
            <a:extLst>
              <a:ext uri="{FF2B5EF4-FFF2-40B4-BE49-F238E27FC236}">
                <a16:creationId xmlns:a16="http://schemas.microsoft.com/office/drawing/2014/main" id="{B483E906-C7CE-6225-3E7D-4768ED197C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684" y="527454"/>
            <a:ext cx="6126009" cy="6126009"/>
          </a:xfrm>
          <a:prstGeom prst="rect">
            <a:avLst/>
          </a:prstGeom>
        </p:spPr>
      </p:pic>
      <p:pic>
        <p:nvPicPr>
          <p:cNvPr id="6" name="圖片 5">
            <a:extLst>
              <a:ext uri="{FF2B5EF4-FFF2-40B4-BE49-F238E27FC236}">
                <a16:creationId xmlns:a16="http://schemas.microsoft.com/office/drawing/2014/main" id="{634BCB25-96AF-C49D-236B-C338A257C9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323" y="943742"/>
            <a:ext cx="5802923" cy="5802923"/>
          </a:xfrm>
          <a:prstGeom prst="rect">
            <a:avLst/>
          </a:prstGeom>
        </p:spPr>
      </p:pic>
    </p:spTree>
    <p:extLst>
      <p:ext uri="{BB962C8B-B14F-4D97-AF65-F5344CB8AC3E}">
        <p14:creationId xmlns:p14="http://schemas.microsoft.com/office/powerpoint/2010/main" val="20719107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838</Words>
  <Application>Microsoft Office PowerPoint</Application>
  <PresentationFormat>寬螢幕</PresentationFormat>
  <Paragraphs>30</Paragraphs>
  <Slides>8</Slides>
  <Notes>8</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8</vt:i4>
      </vt:variant>
    </vt:vector>
  </HeadingPairs>
  <TitlesOfParts>
    <vt:vector size="14" baseType="lpstr">
      <vt:lpstr>Ginto</vt:lpstr>
      <vt:lpstr>標楷體</vt:lpstr>
      <vt:lpstr>Arial</vt:lpstr>
      <vt:lpstr>Calibri</vt:lpstr>
      <vt:lpstr>Calibri Light</vt:lpstr>
      <vt:lpstr>Office 佈景主題</vt:lpstr>
      <vt:lpstr>電腦動畫作業二</vt:lpstr>
      <vt:lpstr>1.目標:去年我跟幾位大學同學約好在開學前要一起去綠島玩。</vt:lpstr>
      <vt:lpstr>2.阻礙:出發前一天中央氣象局的網站公告綠島易有9~10級強陣風。</vt:lpstr>
      <vt:lpstr>3.努力:在出發前我們都吃好暈船藥，並且睡飽準備搭船。</vt:lpstr>
      <vt:lpstr>4.結果:船在出發後果然如預期的一樣晃，不時還會整艘船噴射離開海面。</vt:lpstr>
      <vt:lpstr>5.意外:在行駛10分鐘之後船上陸陸續續開始有嘔吐的聲音出現。</vt:lpstr>
      <vt:lpstr>6.轉彎:在50分鐘的航程中一直覺得快要撐不下去了，但不去注意時間，閉上眼睛休息後，好不容易終於撐過去了。</vt:lpstr>
      <vt:lpstr>7.結局:於是我們開心地在綠島玩了兩天，回程的船也不像去的時候那麼晃。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電腦動畫作業一</dc:title>
  <dc:creator>峻宇 葉</dc:creator>
  <cp:lastModifiedBy>峻宇 葉</cp:lastModifiedBy>
  <cp:revision>6</cp:revision>
  <dcterms:created xsi:type="dcterms:W3CDTF">2024-08-26T06:10:02Z</dcterms:created>
  <dcterms:modified xsi:type="dcterms:W3CDTF">2024-10-20T07:16:32Z</dcterms:modified>
</cp:coreProperties>
</file>