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 تقييم كل منطقة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متوسط التقييمات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أعلى منطقة من حيث التقييم</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أقل منطقة من حيث التقييم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التقييمات حسب الاستراتيجية #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التقييمات حسب حالة المعرض #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التقييمات حسب تصنيف الموقع</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التقييمات حسب فئة الموقع #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مدير المنطقة</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مدير المبيعات</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المنطقة</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مشرف المنطقة</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التقييمات لكل مدير مبيعات</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التقييمات لكل مدير منطقة</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التقييمات لكل مشرف منطقة</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التقييمات حسب المنطقة</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مدير المنطقة</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مدير المبيعات</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المنطقة</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مشرف المنطقة</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متوسط التقييمات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مدير المنطقة</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مدير المبيعات</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المنطقة</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التصفية حسب مشرف المنطقة</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d584f17-b1ab-45e7-b931-1f7cc49867f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f82594c8c1f4788" /><Relationship Type="http://schemas.openxmlformats.org/officeDocument/2006/relationships/slideLayout" Target="/ppt/slideLayouts/slideLayout8.xml" Id="R3d125f2d6ee14b72" /><Relationship Type="http://schemas.openxmlformats.org/officeDocument/2006/relationships/hyperlink" Target="https://app.powerbi.com/groups/me/reports/9d584f17-b1ab-45e7-b931-1f7cc49867f4/?pbi_source=PowerPoint" TargetMode="External" Id="RelId0" /><Relationship Type="http://schemas.openxmlformats.org/officeDocument/2006/relationships/image" Target="/ppt/media/image4.png" Id="imgId748818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fb2197cdbad4473b" /><Relationship Type="http://schemas.openxmlformats.org/officeDocument/2006/relationships/slideLayout" Target="/ppt/slideLayouts/slideLayout8.xml" Id="R999f7acfecaa4f1f" /><Relationship Type="http://schemas.openxmlformats.org/officeDocument/2006/relationships/hyperlink" Target="https://app.powerbi.com/groups/me/reports/9d584f17-b1ab-45e7-b931-1f7cc49867f4/?pbi_source=PowerPoint" TargetMode="External" Id="RelId1" /><Relationship Type="http://schemas.openxmlformats.org/officeDocument/2006/relationships/image" Target="/ppt/media/image5.png" Id="imgId748818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5098611f165489a" /><Relationship Type="http://schemas.openxmlformats.org/officeDocument/2006/relationships/slideLayout" Target="/ppt/slideLayouts/slideLayout8.xml" Id="Rbb0caf95863e43e0" /><Relationship Type="http://schemas.openxmlformats.org/officeDocument/2006/relationships/hyperlink" Target="https://app.powerbi.com/groups/me/reports/9d584f17-b1ab-45e7-b931-1f7cc49867f4/?pbi_source=PowerPoint" TargetMode="External" Id="RelId2" /><Relationship Type="http://schemas.openxmlformats.org/officeDocument/2006/relationships/image" Target="/ppt/media/image6.png" Id="imgId748818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Task</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5/1/2022 9:04:05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5/1/2022 9:01:38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تقييم كل منطقة # ,متوسط التقييمات # ,image ,أعلى منطقة من حيث التقييم , أقل منطقة من حيث التقييم  ,التقييمات حسب الاستراتيجية #  ,التقييمات حسب حالة المعرض #  ,التقييمات حسب تصنيف الموقع ,التقييمات حسب فئة الموقع #  ,التصفية حسب مدير المنطقة ,التصفية حسب مدير المبيعات ,التصفية حسب المنطقة ,التصفية حسب مشرف المنطقة.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748818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التقييمات بالنسبة للخصائص</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التقييمات لكل مدير مبيعات ,التقييمات لكل مدير منطقة ,التقييمات لكل مشرف منطقة ,التقييمات حسب المنطقة ,التصفية حسب مدير المنطقة ,التصفية حسب مدير المبيعات ,التصفية حسب المنطقة ,التصفية حسب مشرف المنطقة ,image ,متوسط التقييمات #.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748818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تقييمات الموظفين</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gauge ,التصفية حسب مدير المنطقة ,التصفية حسب مدير المبيعات ,التصفية حسب المنطقة ,التصفية حسب مشرف المنطقة ,gauge ,gauge ,gauge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748818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البنود</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