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7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86E5-A135-4089-8225-1236D3D833C5}" v="26" dt="2021-01-12T21:16:3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iel yegudayev" userId="5a9c4bee-7c6f-44d0-bf84-35afabf18afc" providerId="ADAL" clId="{FE6C86E5-A135-4089-8225-1236D3D833C5}"/>
    <pc:docChg chg="undo custSel mod addSld delSld modSld sldOrd">
      <pc:chgData name="yehiel yegudayev" userId="5a9c4bee-7c6f-44d0-bf84-35afabf18afc" providerId="ADAL" clId="{FE6C86E5-A135-4089-8225-1236D3D833C5}" dt="2021-01-12T21:19:08.759" v="3366" actId="27636"/>
      <pc:docMkLst>
        <pc:docMk/>
      </pc:docMkLst>
      <pc:sldChg chg="addSp delSp modSp mod setBg setClrOvrMap">
        <pc:chgData name="yehiel yegudayev" userId="5a9c4bee-7c6f-44d0-bf84-35afabf18afc" providerId="ADAL" clId="{FE6C86E5-A135-4089-8225-1236D3D833C5}" dt="2021-01-12T21:18:17.947" v="3357" actId="2711"/>
        <pc:sldMkLst>
          <pc:docMk/>
          <pc:sldMk cId="4055827786" sldId="256"/>
        </pc:sldMkLst>
        <pc:spChg chg="mod ord">
          <ac:chgData name="yehiel yegudayev" userId="5a9c4bee-7c6f-44d0-bf84-35afabf18afc" providerId="ADAL" clId="{FE6C86E5-A135-4089-8225-1236D3D833C5}" dt="2021-01-12T21:18:17.947" v="3357" actId="2711"/>
          <ac:spMkLst>
            <pc:docMk/>
            <pc:sldMk cId="4055827786" sldId="256"/>
            <ac:spMk id="2" creationId="{DAC79498-B70C-4D55-9B59-88054AC798E1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8" creationId="{0671A8AE-40A1-4631-A6B8-581AFF065482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10" creationId="{AB58EF07-17C2-48CF-ABB0-EEF1F17CB8F0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12" creationId="{AF2F604E-43BE-4DC3-B983-E071523364F8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14" creationId="{08C9B587-E65E-4B52-B37C-ABEBB6E87928}"/>
          </ac:spMkLst>
        </pc:spChg>
        <pc:spChg chg="add del">
          <ac:chgData name="yehiel yegudayev" userId="5a9c4bee-7c6f-44d0-bf84-35afabf18afc" providerId="ADAL" clId="{FE6C86E5-A135-4089-8225-1236D3D833C5}" dt="2021-01-11T21:51:25.840" v="449" actId="26606"/>
          <ac:spMkLst>
            <pc:docMk/>
            <pc:sldMk cId="4055827786" sldId="256"/>
            <ac:spMk id="19" creationId="{75F4D120-3921-42A8-A063-46B023CB0CDA}"/>
          </ac:spMkLst>
        </pc:spChg>
        <pc:spChg chg="add del">
          <ac:chgData name="yehiel yegudayev" userId="5a9c4bee-7c6f-44d0-bf84-35afabf18afc" providerId="ADAL" clId="{FE6C86E5-A135-4089-8225-1236D3D833C5}" dt="2021-01-11T21:51:28.438" v="451" actId="26606"/>
          <ac:spMkLst>
            <pc:docMk/>
            <pc:sldMk cId="4055827786" sldId="256"/>
            <ac:spMk id="23" creationId="{BCC55ACC-A2F6-403C-A3A4-D59B3734D45F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25" creationId="{9B8051E0-19D7-43E1-BFD9-E6DBFEB3A3F1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26" creationId="{07322A9E-F1EC-405E-8971-BA906EFFCCB8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27" creationId="{4EDB2B02-86A2-46F5-A4BE-B7D9B10411D6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28" creationId="{A5704422-1118-4FD1-95AD-29A064EB80D9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29" creationId="{43954639-FB5D-41F4-9560-6F6DFE778425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0" creationId="{A88B2AAA-B805-498E-A9E6-98B885855498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1" creationId="{E898931C-0323-41FA-A036-20F818B1FF81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3" creationId="{89AFE9DD-0792-4B98-B4EB-97ACA17E6AA8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5" creationId="{3981F5C4-9AE1-404E-AF44-A4E6DB374F9D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7" creationId="{763C1781-8726-4FAC-8C45-FF40376BE409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39" creationId="{301491B5-56C7-43DC-A3D9-861EECCA056A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41" creationId="{237E2353-22DF-46E0-A200-FB30F8F394E2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43" creationId="{DD6138DB-057B-45F7-A5F4-E7BFDA20D02C}"/>
          </ac:spMkLst>
        </pc:spChg>
        <pc:spChg chg="add del">
          <ac:chgData name="yehiel yegudayev" userId="5a9c4bee-7c6f-44d0-bf84-35afabf18afc" providerId="ADAL" clId="{FE6C86E5-A135-4089-8225-1236D3D833C5}" dt="2021-01-11T21:51:29.293" v="453" actId="26606"/>
          <ac:spMkLst>
            <pc:docMk/>
            <pc:sldMk cId="4055827786" sldId="256"/>
            <ac:spMk id="45" creationId="{79A54AB1-B64F-4843-BFAB-81CB74E66B65}"/>
          </ac:spMkLst>
        </pc:spChg>
        <pc:spChg chg="add del">
          <ac:chgData name="yehiel yegudayev" userId="5a9c4bee-7c6f-44d0-bf84-35afabf18afc" providerId="ADAL" clId="{FE6C86E5-A135-4089-8225-1236D3D833C5}" dt="2021-01-11T21:51:29.892" v="455" actId="26606"/>
          <ac:spMkLst>
            <pc:docMk/>
            <pc:sldMk cId="4055827786" sldId="256"/>
            <ac:spMk id="47" creationId="{BCC55ACC-A2F6-403C-A3A4-D59B3734D45F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49" creationId="{FB5B0058-AF13-4859-B429-4EDDE2A26F7F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50" creationId="{D84C2E9E-0B5D-4B5F-9A1F-70EBDCE39034}"/>
          </ac:spMkLst>
        </pc:spChg>
        <pc:spChg chg="add del">
          <ac:chgData name="yehiel yegudayev" userId="5a9c4bee-7c6f-44d0-bf84-35afabf18afc" providerId="ADAL" clId="{FE6C86E5-A135-4089-8225-1236D3D833C5}" dt="2021-01-11T21:57:29.332" v="475" actId="26606"/>
          <ac:spMkLst>
            <pc:docMk/>
            <pc:sldMk cId="4055827786" sldId="256"/>
            <ac:spMk id="51" creationId="{EF36B2BE-65F4-46E3-AFDD-A9AE9E885071}"/>
          </ac:spMkLst>
        </pc:spChg>
        <pc:spChg chg="add del">
          <ac:chgData name="yehiel yegudayev" userId="5a9c4bee-7c6f-44d0-bf84-35afabf18afc" providerId="ADAL" clId="{FE6C86E5-A135-4089-8225-1236D3D833C5}" dt="2021-01-11T21:51:47.896" v="462" actId="26606"/>
          <ac:spMkLst>
            <pc:docMk/>
            <pc:sldMk cId="4055827786" sldId="256"/>
            <ac:spMk id="56" creationId="{ECC07320-C2CA-4E29-8481-9D9E143C7788}"/>
          </ac:spMkLst>
        </pc:spChg>
        <pc:picChg chg="add del">
          <ac:chgData name="yehiel yegudayev" userId="5a9c4bee-7c6f-44d0-bf84-35afabf18afc" providerId="ADAL" clId="{FE6C86E5-A135-4089-8225-1236D3D833C5}" dt="2021-01-11T21:57:30.395" v="478" actId="478"/>
          <ac:picMkLst>
            <pc:docMk/>
            <pc:sldMk cId="4055827786" sldId="256"/>
            <ac:picMk id="4" creationId="{8E83130C-24BE-48E3-AE1C-641A96078A4A}"/>
          </ac:picMkLst>
        </pc:picChg>
        <pc:picChg chg="add del mod">
          <ac:chgData name="yehiel yegudayev" userId="5a9c4bee-7c6f-44d0-bf84-35afabf18afc" providerId="ADAL" clId="{FE6C86E5-A135-4089-8225-1236D3D833C5}" dt="2021-01-11T21:46:35.839" v="439" actId="478"/>
          <ac:picMkLst>
            <pc:docMk/>
            <pc:sldMk cId="4055827786" sldId="256"/>
            <ac:picMk id="5" creationId="{72E2A4CB-5DBD-47F3-BC18-856BA4B3E330}"/>
          </ac:picMkLst>
        </pc:picChg>
        <pc:picChg chg="add del mod">
          <ac:chgData name="yehiel yegudayev" userId="5a9c4bee-7c6f-44d0-bf84-35afabf18afc" providerId="ADAL" clId="{FE6C86E5-A135-4089-8225-1236D3D833C5}" dt="2021-01-11T21:47:26.074" v="443" actId="478"/>
          <ac:picMkLst>
            <pc:docMk/>
            <pc:sldMk cId="4055827786" sldId="256"/>
            <ac:picMk id="7" creationId="{17DB60D7-D16A-4D1C-B5F8-462B0F199159}"/>
          </ac:picMkLst>
        </pc:picChg>
        <pc:picChg chg="add del mod">
          <ac:chgData name="yehiel yegudayev" userId="5a9c4bee-7c6f-44d0-bf84-35afabf18afc" providerId="ADAL" clId="{FE6C86E5-A135-4089-8225-1236D3D833C5}" dt="2021-01-11T21:57:29.906" v="477"/>
          <ac:picMkLst>
            <pc:docMk/>
            <pc:sldMk cId="4055827786" sldId="256"/>
            <ac:picMk id="11" creationId="{3648F723-5F4F-4D3C-8B7F-85C1A3913291}"/>
          </ac:picMkLst>
        </pc:picChg>
        <pc:picChg chg="add del mod">
          <ac:chgData name="yehiel yegudayev" userId="5a9c4bee-7c6f-44d0-bf84-35afabf18afc" providerId="ADAL" clId="{FE6C86E5-A135-4089-8225-1236D3D833C5}" dt="2021-01-11T21:57:28.211" v="473"/>
          <ac:picMkLst>
            <pc:docMk/>
            <pc:sldMk cId="4055827786" sldId="256"/>
            <ac:picMk id="15" creationId="{E5049DDA-752E-40B3-AF97-C8E8BD51F6A7}"/>
          </ac:picMkLst>
        </pc:picChg>
        <pc:picChg chg="add del mod">
          <ac:chgData name="yehiel yegudayev" userId="5a9c4bee-7c6f-44d0-bf84-35afabf18afc" providerId="ADAL" clId="{FE6C86E5-A135-4089-8225-1236D3D833C5}" dt="2021-01-11T21:57:27.627" v="470"/>
          <ac:picMkLst>
            <pc:docMk/>
            <pc:sldMk cId="4055827786" sldId="256"/>
            <ac:picMk id="17" creationId="{3A432976-89C0-4E78-A645-2AD05D343D31}"/>
          </ac:picMkLst>
        </pc:picChg>
        <pc:picChg chg="add del">
          <ac:chgData name="yehiel yegudayev" userId="5a9c4bee-7c6f-44d0-bf84-35afabf18afc" providerId="ADAL" clId="{FE6C86E5-A135-4089-8225-1236D3D833C5}" dt="2021-01-11T21:51:25.840" v="449" actId="26606"/>
          <ac:picMkLst>
            <pc:docMk/>
            <pc:sldMk cId="4055827786" sldId="256"/>
            <ac:picMk id="21" creationId="{9D01B3E5-85F4-41A9-A504-D5E6268DEC1D}"/>
          </ac:picMkLst>
        </pc:picChg>
        <pc:cxnChg chg="add del mod">
          <ac:chgData name="yehiel yegudayev" userId="5a9c4bee-7c6f-44d0-bf84-35afabf18afc" providerId="ADAL" clId="{FE6C86E5-A135-4089-8225-1236D3D833C5}" dt="2021-01-12T17:15:31.575" v="535" actId="21"/>
          <ac:cxnSpMkLst>
            <pc:docMk/>
            <pc:sldMk cId="4055827786" sldId="256"/>
            <ac:cxnSpMk id="40" creationId="{53C21A27-5A04-4070-B5CB-CBEFDA053AE7}"/>
          </ac:cxnSpMkLst>
        </pc:cxnChg>
      </pc:sldChg>
      <pc:sldChg chg="modSp mod">
        <pc:chgData name="yehiel yegudayev" userId="5a9c4bee-7c6f-44d0-bf84-35afabf18afc" providerId="ADAL" clId="{FE6C86E5-A135-4089-8225-1236D3D833C5}" dt="2021-01-12T21:18:06.181" v="3356" actId="2711"/>
        <pc:sldMkLst>
          <pc:docMk/>
          <pc:sldMk cId="4278208773" sldId="258"/>
        </pc:sldMkLst>
        <pc:spChg chg="mod">
          <ac:chgData name="yehiel yegudayev" userId="5a9c4bee-7c6f-44d0-bf84-35afabf18afc" providerId="ADAL" clId="{FE6C86E5-A135-4089-8225-1236D3D833C5}" dt="2021-01-12T21:18:00.089" v="3355" actId="14100"/>
          <ac:spMkLst>
            <pc:docMk/>
            <pc:sldMk cId="4278208773" sldId="258"/>
            <ac:spMk id="10" creationId="{2607ECBE-6419-41D5-84C3-A1E4FB8AB79D}"/>
          </ac:spMkLst>
        </pc:spChg>
        <pc:spChg chg="mod">
          <ac:chgData name="yehiel yegudayev" userId="5a9c4bee-7c6f-44d0-bf84-35afabf18afc" providerId="ADAL" clId="{FE6C86E5-A135-4089-8225-1236D3D833C5}" dt="2021-01-12T21:18:06.181" v="3356" actId="2711"/>
          <ac:spMkLst>
            <pc:docMk/>
            <pc:sldMk cId="4278208773" sldId="258"/>
            <ac:spMk id="15" creationId="{AD045FC9-AF3C-40AF-AD6A-EB00EACF8894}"/>
          </ac:spMkLst>
        </pc:spChg>
      </pc:sldChg>
      <pc:sldChg chg="del">
        <pc:chgData name="yehiel yegudayev" userId="5a9c4bee-7c6f-44d0-bf84-35afabf18afc" providerId="ADAL" clId="{FE6C86E5-A135-4089-8225-1236D3D833C5}" dt="2021-01-11T21:23:22.275" v="375" actId="47"/>
        <pc:sldMkLst>
          <pc:docMk/>
          <pc:sldMk cId="1911618300" sldId="260"/>
        </pc:sldMkLst>
      </pc:sldChg>
      <pc:sldChg chg="addSp delSp modSp del mod ord">
        <pc:chgData name="yehiel yegudayev" userId="5a9c4bee-7c6f-44d0-bf84-35afabf18afc" providerId="ADAL" clId="{FE6C86E5-A135-4089-8225-1236D3D833C5}" dt="2021-01-12T20:30:03.082" v="3290" actId="47"/>
        <pc:sldMkLst>
          <pc:docMk/>
          <pc:sldMk cId="478062861" sldId="261"/>
        </pc:sldMkLst>
        <pc:spChg chg="del">
          <ac:chgData name="yehiel yegudayev" userId="5a9c4bee-7c6f-44d0-bf84-35afabf18afc" providerId="ADAL" clId="{FE6C86E5-A135-4089-8225-1236D3D833C5}" dt="2021-01-12T17:31:14.632" v="778" actId="478"/>
          <ac:spMkLst>
            <pc:docMk/>
            <pc:sldMk cId="478062861" sldId="261"/>
            <ac:spMk id="2" creationId="{8F7FCC13-268C-4630-80D0-851BCFFD6E6A}"/>
          </ac:spMkLst>
        </pc:spChg>
        <pc:spChg chg="del mod">
          <ac:chgData name="yehiel yegudayev" userId="5a9c4bee-7c6f-44d0-bf84-35afabf18afc" providerId="ADAL" clId="{FE6C86E5-A135-4089-8225-1236D3D833C5}" dt="2021-01-12T17:31:14.632" v="778" actId="478"/>
          <ac:spMkLst>
            <pc:docMk/>
            <pc:sldMk cId="478062861" sldId="261"/>
            <ac:spMk id="3" creationId="{91C6D054-A3ED-4A04-A28B-04554FE7193D}"/>
          </ac:spMkLst>
        </pc:spChg>
        <pc:spChg chg="add mod">
          <ac:chgData name="yehiel yegudayev" userId="5a9c4bee-7c6f-44d0-bf84-35afabf18afc" providerId="ADAL" clId="{FE6C86E5-A135-4089-8225-1236D3D833C5}" dt="2021-01-12T17:31:14.632" v="778" actId="478"/>
          <ac:spMkLst>
            <pc:docMk/>
            <pc:sldMk cId="478062861" sldId="261"/>
            <ac:spMk id="7" creationId="{1B9A4863-C806-45EE-8D3E-D751DF3EE11A}"/>
          </ac:spMkLst>
        </pc:spChg>
        <pc:spChg chg="add mod">
          <ac:chgData name="yehiel yegudayev" userId="5a9c4bee-7c6f-44d0-bf84-35afabf18afc" providerId="ADAL" clId="{FE6C86E5-A135-4089-8225-1236D3D833C5}" dt="2021-01-12T17:31:14.632" v="778" actId="478"/>
          <ac:spMkLst>
            <pc:docMk/>
            <pc:sldMk cId="478062861" sldId="261"/>
            <ac:spMk id="9" creationId="{BA471A2A-D44A-441B-9623-489F8BC43F1D}"/>
          </ac:spMkLst>
        </pc:spChg>
        <pc:picChg chg="add del mod">
          <ac:chgData name="yehiel yegudayev" userId="5a9c4bee-7c6f-44d0-bf84-35afabf18afc" providerId="ADAL" clId="{FE6C86E5-A135-4089-8225-1236D3D833C5}" dt="2021-01-12T17:31:14.632" v="778" actId="478"/>
          <ac:picMkLst>
            <pc:docMk/>
            <pc:sldMk cId="478062861" sldId="261"/>
            <ac:picMk id="5" creationId="{62B99FC2-1ED4-437B-943B-A436895909E5}"/>
          </ac:picMkLst>
        </pc:picChg>
      </pc:sldChg>
      <pc:sldChg chg="modSp mod">
        <pc:chgData name="yehiel yegudayev" userId="5a9c4bee-7c6f-44d0-bf84-35afabf18afc" providerId="ADAL" clId="{FE6C86E5-A135-4089-8225-1236D3D833C5}" dt="2021-01-12T21:18:29.498" v="3359" actId="2711"/>
        <pc:sldMkLst>
          <pc:docMk/>
          <pc:sldMk cId="1179201869" sldId="262"/>
        </pc:sldMkLst>
        <pc:spChg chg="mod">
          <ac:chgData name="yehiel yegudayev" userId="5a9c4bee-7c6f-44d0-bf84-35afabf18afc" providerId="ADAL" clId="{FE6C86E5-A135-4089-8225-1236D3D833C5}" dt="2021-01-12T21:18:25.559" v="3358" actId="2711"/>
          <ac:spMkLst>
            <pc:docMk/>
            <pc:sldMk cId="1179201869" sldId="262"/>
            <ac:spMk id="2" creationId="{4A2CC21D-4412-4C9F-A68A-630BCBB7980E}"/>
          </ac:spMkLst>
        </pc:spChg>
        <pc:spChg chg="mod">
          <ac:chgData name="yehiel yegudayev" userId="5a9c4bee-7c6f-44d0-bf84-35afabf18afc" providerId="ADAL" clId="{FE6C86E5-A135-4089-8225-1236D3D833C5}" dt="2021-01-12T21:18:29.498" v="3359" actId="2711"/>
          <ac:spMkLst>
            <pc:docMk/>
            <pc:sldMk cId="1179201869" sldId="262"/>
            <ac:spMk id="12" creationId="{B33608F0-5BE5-4BA2-AE24-78C1DC46D997}"/>
          </ac:spMkLst>
        </pc:spChg>
      </pc:sldChg>
      <pc:sldChg chg="addSp delSp modSp mod ord setBg">
        <pc:chgData name="yehiel yegudayev" userId="5a9c4bee-7c6f-44d0-bf84-35afabf18afc" providerId="ADAL" clId="{FE6C86E5-A135-4089-8225-1236D3D833C5}" dt="2021-01-12T21:18:35.568" v="3360" actId="2711"/>
        <pc:sldMkLst>
          <pc:docMk/>
          <pc:sldMk cId="3946283160" sldId="265"/>
        </pc:sldMkLst>
        <pc:spChg chg="del">
          <ac:chgData name="yehiel yegudayev" userId="5a9c4bee-7c6f-44d0-bf84-35afabf18afc" providerId="ADAL" clId="{FE6C86E5-A135-4089-8225-1236D3D833C5}" dt="2021-01-11T21:23:33.067" v="379" actId="478"/>
          <ac:spMkLst>
            <pc:docMk/>
            <pc:sldMk cId="3946283160" sldId="265"/>
            <ac:spMk id="2" creationId="{8F7FCC13-268C-4630-80D0-851BCFFD6E6A}"/>
          </ac:spMkLst>
        </pc:spChg>
        <pc:spChg chg="del mod">
          <ac:chgData name="yehiel yegudayev" userId="5a9c4bee-7c6f-44d0-bf84-35afabf18afc" providerId="ADAL" clId="{FE6C86E5-A135-4089-8225-1236D3D833C5}" dt="2021-01-11T21:23:29.275" v="377" actId="478"/>
          <ac:spMkLst>
            <pc:docMk/>
            <pc:sldMk cId="3946283160" sldId="265"/>
            <ac:spMk id="3" creationId="{91C6D054-A3ED-4A04-A28B-04554FE7193D}"/>
          </ac:spMkLst>
        </pc:spChg>
        <pc:spChg chg="add del mod">
          <ac:chgData name="yehiel yegudayev" userId="5a9c4bee-7c6f-44d0-bf84-35afabf18afc" providerId="ADAL" clId="{FE6C86E5-A135-4089-8225-1236D3D833C5}" dt="2021-01-11T21:23:31.664" v="378" actId="478"/>
          <ac:spMkLst>
            <pc:docMk/>
            <pc:sldMk cId="3946283160" sldId="265"/>
            <ac:spMk id="5" creationId="{FF3AE368-09CA-4D00-937A-EC924DC22364}"/>
          </ac:spMkLst>
        </pc:spChg>
        <pc:spChg chg="add del mod">
          <ac:chgData name="yehiel yegudayev" userId="5a9c4bee-7c6f-44d0-bf84-35afabf18afc" providerId="ADAL" clId="{FE6C86E5-A135-4089-8225-1236D3D833C5}" dt="2021-01-11T21:23:34.799" v="380" actId="478"/>
          <ac:spMkLst>
            <pc:docMk/>
            <pc:sldMk cId="3946283160" sldId="265"/>
            <ac:spMk id="7" creationId="{47424B28-C348-4EF5-B497-50C882CA3CE8}"/>
          </ac:spMkLst>
        </pc:spChg>
        <pc:spChg chg="add del">
          <ac:chgData name="yehiel yegudayev" userId="5a9c4bee-7c6f-44d0-bf84-35afabf18afc" providerId="ADAL" clId="{FE6C86E5-A135-4089-8225-1236D3D833C5}" dt="2021-01-11T21:25:39.759" v="420" actId="26606"/>
          <ac:spMkLst>
            <pc:docMk/>
            <pc:sldMk cId="3946283160" sldId="265"/>
            <ac:spMk id="11" creationId="{B670DBD5-770C-4383-9F54-5B86E86BD5BB}"/>
          </ac:spMkLst>
        </pc:spChg>
        <pc:spChg chg="add del">
          <ac:chgData name="yehiel yegudayev" userId="5a9c4bee-7c6f-44d0-bf84-35afabf18afc" providerId="ADAL" clId="{FE6C86E5-A135-4089-8225-1236D3D833C5}" dt="2021-01-11T21:23:44.792" v="383" actId="26606"/>
          <ac:spMkLst>
            <pc:docMk/>
            <pc:sldMk cId="3946283160" sldId="265"/>
            <ac:spMk id="14" creationId="{42A4FC2C-047E-45A5-965D-8E1E3BF09BC6}"/>
          </ac:spMkLst>
        </pc:spChg>
        <pc:spChg chg="add mod">
          <ac:chgData name="yehiel yegudayev" userId="5a9c4bee-7c6f-44d0-bf84-35afabf18afc" providerId="ADAL" clId="{FE6C86E5-A135-4089-8225-1236D3D833C5}" dt="2021-01-12T21:18:35.568" v="3360" actId="2711"/>
          <ac:spMkLst>
            <pc:docMk/>
            <pc:sldMk cId="3946283160" sldId="265"/>
            <ac:spMk id="19" creationId="{9C549106-28EA-418F-8F2E-42CE0E716DC2}"/>
          </ac:spMkLst>
        </pc:spChg>
        <pc:picChg chg="add del mod">
          <ac:chgData name="yehiel yegudayev" userId="5a9c4bee-7c6f-44d0-bf84-35afabf18afc" providerId="ADAL" clId="{FE6C86E5-A135-4089-8225-1236D3D833C5}" dt="2021-01-12T17:11:44.294" v="479" actId="21"/>
          <ac:picMkLst>
            <pc:docMk/>
            <pc:sldMk cId="3946283160" sldId="265"/>
            <ac:picMk id="9" creationId="{FD209F56-A78A-420A-BD18-F7BEEFF7D1E6}"/>
          </ac:picMkLst>
        </pc:picChg>
        <pc:picChg chg="add mod">
          <ac:chgData name="yehiel yegudayev" userId="5a9c4bee-7c6f-44d0-bf84-35afabf18afc" providerId="ADAL" clId="{FE6C86E5-A135-4089-8225-1236D3D833C5}" dt="2021-01-12T17:14:00.673" v="527" actId="692"/>
          <ac:picMkLst>
            <pc:docMk/>
            <pc:sldMk cId="3946283160" sldId="265"/>
            <ac:picMk id="12" creationId="{8CD3A21B-ECE5-471A-8DE5-45A48BE9755B}"/>
          </ac:picMkLst>
        </pc:picChg>
        <pc:cxnChg chg="add del mod">
          <ac:chgData name="yehiel yegudayev" userId="5a9c4bee-7c6f-44d0-bf84-35afabf18afc" providerId="ADAL" clId="{FE6C86E5-A135-4089-8225-1236D3D833C5}" dt="2021-01-12T17:15:38.437" v="537" actId="478"/>
          <ac:cxnSpMkLst>
            <pc:docMk/>
            <pc:sldMk cId="3946283160" sldId="265"/>
            <ac:cxnSpMk id="13" creationId="{B87976B3-BA36-488D-886D-C9063B2807EB}"/>
          </ac:cxnSpMkLst>
        </pc:cxnChg>
        <pc:cxnChg chg="add mod">
          <ac:chgData name="yehiel yegudayev" userId="5a9c4bee-7c6f-44d0-bf84-35afabf18afc" providerId="ADAL" clId="{FE6C86E5-A135-4089-8225-1236D3D833C5}" dt="2021-01-12T17:15:45.481" v="538" actId="1076"/>
          <ac:cxnSpMkLst>
            <pc:docMk/>
            <pc:sldMk cId="3946283160" sldId="265"/>
            <ac:cxnSpMk id="15" creationId="{4DC2D3D9-10C1-478F-A51C-097BC3B832AF}"/>
          </ac:cxnSpMkLst>
        </pc:cxnChg>
        <pc:cxnChg chg="add mod">
          <ac:chgData name="yehiel yegudayev" userId="5a9c4bee-7c6f-44d0-bf84-35afabf18afc" providerId="ADAL" clId="{FE6C86E5-A135-4089-8225-1236D3D833C5}" dt="2021-01-12T17:15:50.715" v="541" actId="1076"/>
          <ac:cxnSpMkLst>
            <pc:docMk/>
            <pc:sldMk cId="3946283160" sldId="265"/>
            <ac:cxnSpMk id="16" creationId="{BC3F88B2-7A1E-4595-8E56-497EE9763282}"/>
          </ac:cxnSpMkLst>
        </pc:cxnChg>
        <pc:cxnChg chg="add mod">
          <ac:chgData name="yehiel yegudayev" userId="5a9c4bee-7c6f-44d0-bf84-35afabf18afc" providerId="ADAL" clId="{FE6C86E5-A135-4089-8225-1236D3D833C5}" dt="2021-01-12T17:15:58.613" v="543" actId="1076"/>
          <ac:cxnSpMkLst>
            <pc:docMk/>
            <pc:sldMk cId="3946283160" sldId="265"/>
            <ac:cxnSpMk id="17" creationId="{63BF08C2-84A1-4DE8-81AB-97959711F96F}"/>
          </ac:cxnSpMkLst>
        </pc:cxnChg>
        <pc:cxnChg chg="add mod">
          <ac:chgData name="yehiel yegudayev" userId="5a9c4bee-7c6f-44d0-bf84-35afabf18afc" providerId="ADAL" clId="{FE6C86E5-A135-4089-8225-1236D3D833C5}" dt="2021-01-12T17:16:06.271" v="545" actId="1076"/>
          <ac:cxnSpMkLst>
            <pc:docMk/>
            <pc:sldMk cId="3946283160" sldId="265"/>
            <ac:cxnSpMk id="18" creationId="{F61C1717-0911-42EA-8984-9A7ED960B331}"/>
          </ac:cxnSpMkLst>
        </pc:cxnChg>
      </pc:sldChg>
      <pc:sldChg chg="modSp add del mod">
        <pc:chgData name="yehiel yegudayev" userId="5a9c4bee-7c6f-44d0-bf84-35afabf18afc" providerId="ADAL" clId="{FE6C86E5-A135-4089-8225-1236D3D833C5}" dt="2021-01-12T20:32:54.436" v="3349" actId="47"/>
        <pc:sldMkLst>
          <pc:docMk/>
          <pc:sldMk cId="3685300074" sldId="266"/>
        </pc:sldMkLst>
        <pc:spChg chg="mod">
          <ac:chgData name="yehiel yegudayev" userId="5a9c4bee-7c6f-44d0-bf84-35afabf18afc" providerId="ADAL" clId="{FE6C86E5-A135-4089-8225-1236D3D833C5}" dt="2021-01-08T07:17:45.361" v="245" actId="20577"/>
          <ac:spMkLst>
            <pc:docMk/>
            <pc:sldMk cId="3685300074" sldId="266"/>
            <ac:spMk id="2" creationId="{8F7FCC13-268C-4630-80D0-851BCFFD6E6A}"/>
          </ac:spMkLst>
        </pc:spChg>
        <pc:spChg chg="mod">
          <ac:chgData name="yehiel yegudayev" userId="5a9c4bee-7c6f-44d0-bf84-35afabf18afc" providerId="ADAL" clId="{FE6C86E5-A135-4089-8225-1236D3D833C5}" dt="2021-01-08T08:06:38.191" v="374" actId="20577"/>
          <ac:spMkLst>
            <pc:docMk/>
            <pc:sldMk cId="3685300074" sldId="266"/>
            <ac:spMk id="3" creationId="{91C6D054-A3ED-4A04-A28B-04554FE7193D}"/>
          </ac:spMkLst>
        </pc:spChg>
      </pc:sldChg>
      <pc:sldChg chg="addSp delSp modSp add mod ord setBg">
        <pc:chgData name="yehiel yegudayev" userId="5a9c4bee-7c6f-44d0-bf84-35afabf18afc" providerId="ADAL" clId="{FE6C86E5-A135-4089-8225-1236D3D833C5}" dt="2021-01-12T21:18:40.516" v="3361" actId="2711"/>
        <pc:sldMkLst>
          <pc:docMk/>
          <pc:sldMk cId="3921134098" sldId="267"/>
        </pc:sldMkLst>
        <pc:spChg chg="del">
          <ac:chgData name="yehiel yegudayev" userId="5a9c4bee-7c6f-44d0-bf84-35afabf18afc" providerId="ADAL" clId="{FE6C86E5-A135-4089-8225-1236D3D833C5}" dt="2021-01-12T17:17:33.023" v="564" actId="478"/>
          <ac:spMkLst>
            <pc:docMk/>
            <pc:sldMk cId="3921134098" sldId="267"/>
            <ac:spMk id="2" creationId="{8F7FCC13-268C-4630-80D0-851BCFFD6E6A}"/>
          </ac:spMkLst>
        </pc:spChg>
        <pc:spChg chg="del">
          <ac:chgData name="yehiel yegudayev" userId="5a9c4bee-7c6f-44d0-bf84-35afabf18afc" providerId="ADAL" clId="{FE6C86E5-A135-4089-8225-1236D3D833C5}" dt="2021-01-12T17:17:36.395" v="566" actId="478"/>
          <ac:spMkLst>
            <pc:docMk/>
            <pc:sldMk cId="3921134098" sldId="267"/>
            <ac:spMk id="3" creationId="{91C6D054-A3ED-4A04-A28B-04554FE7193D}"/>
          </ac:spMkLst>
        </pc:spChg>
        <pc:spChg chg="add mod">
          <ac:chgData name="yehiel yegudayev" userId="5a9c4bee-7c6f-44d0-bf84-35afabf18afc" providerId="ADAL" clId="{FE6C86E5-A135-4089-8225-1236D3D833C5}" dt="2021-01-12T19:38:41.703" v="1849" actId="1076"/>
          <ac:spMkLst>
            <pc:docMk/>
            <pc:sldMk cId="3921134098" sldId="267"/>
            <ac:spMk id="8" creationId="{B2C29507-21F1-4693-B5A3-5CA742330764}"/>
          </ac:spMkLst>
        </pc:spChg>
        <pc:spChg chg="add del mod">
          <ac:chgData name="yehiel yegudayev" userId="5a9c4bee-7c6f-44d0-bf84-35afabf18afc" providerId="ADAL" clId="{FE6C86E5-A135-4089-8225-1236D3D833C5}" dt="2021-01-12T17:17:34.572" v="565" actId="478"/>
          <ac:spMkLst>
            <pc:docMk/>
            <pc:sldMk cId="3921134098" sldId="267"/>
            <ac:spMk id="9" creationId="{7A26A4E8-D647-4EEB-97BA-1AAB4C1EE051}"/>
          </ac:spMkLst>
        </pc:spChg>
        <pc:spChg chg="add del mod">
          <ac:chgData name="yehiel yegudayev" userId="5a9c4bee-7c6f-44d0-bf84-35afabf18afc" providerId="ADAL" clId="{FE6C86E5-A135-4089-8225-1236D3D833C5}" dt="2021-01-12T17:17:40.523" v="568" actId="478"/>
          <ac:spMkLst>
            <pc:docMk/>
            <pc:sldMk cId="3921134098" sldId="267"/>
            <ac:spMk id="11" creationId="{0B44BAE3-0F85-44D6-BEDF-A19DAFB82F33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29" creationId="{E1750109-3B91-4506-B997-0CD8E35A1488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31" creationId="{E72D8D1B-59F6-4FF3-8547-9BBB6129F2FA}"/>
          </ac:spMkLst>
        </pc:spChg>
        <pc:spChg chg="add mod">
          <ac:chgData name="yehiel yegudayev" userId="5a9c4bee-7c6f-44d0-bf84-35afabf18afc" providerId="ADAL" clId="{FE6C86E5-A135-4089-8225-1236D3D833C5}" dt="2021-01-12T21:18:40.516" v="3361" actId="2711"/>
          <ac:spMkLst>
            <pc:docMk/>
            <pc:sldMk cId="3921134098" sldId="267"/>
            <ac:spMk id="32" creationId="{8FD84560-75B6-41B4-AFDD-B0CF83F316C8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33" creationId="{14044C96-7CFD-44DB-A579-D77B0D37C681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35" creationId="{8FC8C21F-9484-4A71-ABFA-6C10682FAC3E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37" creationId="{2C444748-5A8D-4B53-89FE-42B455DFA2D1}"/>
          </ac:spMkLst>
        </pc:spChg>
        <pc:spChg chg="add del">
          <ac:chgData name="yehiel yegudayev" userId="5a9c4bee-7c6f-44d0-bf84-35afabf18afc" providerId="ADAL" clId="{FE6C86E5-A135-4089-8225-1236D3D833C5}" dt="2021-01-12T17:22:23.237" v="585" actId="26606"/>
          <ac:spMkLst>
            <pc:docMk/>
            <pc:sldMk cId="3921134098" sldId="267"/>
            <ac:spMk id="39" creationId="{F4FFA271-A10A-4AC3-8F06-E3313A197A80}"/>
          </ac:spMkLst>
        </pc:spChg>
        <pc:picChg chg="add del mod">
          <ac:chgData name="yehiel yegudayev" userId="5a9c4bee-7c6f-44d0-bf84-35afabf18afc" providerId="ADAL" clId="{FE6C86E5-A135-4089-8225-1236D3D833C5}" dt="2021-01-12T17:17:41.598" v="569" actId="478"/>
          <ac:picMkLst>
            <pc:docMk/>
            <pc:sldMk cId="3921134098" sldId="267"/>
            <ac:picMk id="5" creationId="{52ABDE07-160B-4E8D-B972-5E46401465BF}"/>
          </ac:picMkLst>
        </pc:picChg>
        <pc:picChg chg="add del mod">
          <ac:chgData name="yehiel yegudayev" userId="5a9c4bee-7c6f-44d0-bf84-35afabf18afc" providerId="ADAL" clId="{FE6C86E5-A135-4089-8225-1236D3D833C5}" dt="2021-01-12T17:17:38.118" v="567" actId="478"/>
          <ac:picMkLst>
            <pc:docMk/>
            <pc:sldMk cId="3921134098" sldId="267"/>
            <ac:picMk id="7" creationId="{870C40BA-7683-467A-B005-6258906B8712}"/>
          </ac:picMkLst>
        </pc:picChg>
        <pc:picChg chg="add del mod">
          <ac:chgData name="yehiel yegudayev" userId="5a9c4bee-7c6f-44d0-bf84-35afabf18afc" providerId="ADAL" clId="{FE6C86E5-A135-4089-8225-1236D3D833C5}" dt="2021-01-12T17:19:23.992" v="572" actId="478"/>
          <ac:picMkLst>
            <pc:docMk/>
            <pc:sldMk cId="3921134098" sldId="267"/>
            <ac:picMk id="13" creationId="{48C7777D-7247-4F05-93EC-5600B8167FDF}"/>
          </ac:picMkLst>
        </pc:picChg>
        <pc:picChg chg="add mod ord">
          <ac:chgData name="yehiel yegudayev" userId="5a9c4bee-7c6f-44d0-bf84-35afabf18afc" providerId="ADAL" clId="{FE6C86E5-A135-4089-8225-1236D3D833C5}" dt="2021-01-12T17:28:21.263" v="748" actId="208"/>
          <ac:picMkLst>
            <pc:docMk/>
            <pc:sldMk cId="3921134098" sldId="267"/>
            <ac:picMk id="15" creationId="{D3A7B66C-A7F1-49B0-8FD9-72BDA9910DF5}"/>
          </ac:picMkLst>
        </pc:picChg>
        <pc:picChg chg="add mod ord">
          <ac:chgData name="yehiel yegudayev" userId="5a9c4bee-7c6f-44d0-bf84-35afabf18afc" providerId="ADAL" clId="{FE6C86E5-A135-4089-8225-1236D3D833C5}" dt="2021-01-12T17:28:21.263" v="748" actId="208"/>
          <ac:picMkLst>
            <pc:docMk/>
            <pc:sldMk cId="3921134098" sldId="267"/>
            <ac:picMk id="17" creationId="{6EB9988E-7651-4BE9-8FE2-FA6AF71163AF}"/>
          </ac:picMkLst>
        </pc:picChg>
        <pc:picChg chg="add del mod">
          <ac:chgData name="yehiel yegudayev" userId="5a9c4bee-7c6f-44d0-bf84-35afabf18afc" providerId="ADAL" clId="{FE6C86E5-A135-4089-8225-1236D3D833C5}" dt="2021-01-12T19:31:23.092" v="1352" actId="478"/>
          <ac:picMkLst>
            <pc:docMk/>
            <pc:sldMk cId="3921134098" sldId="267"/>
            <ac:picMk id="19" creationId="{0DBCC4E8-3E5A-438E-B9E7-2D74D574DA9B}"/>
          </ac:picMkLst>
        </pc:picChg>
        <pc:picChg chg="add del mod">
          <ac:chgData name="yehiel yegudayev" userId="5a9c4bee-7c6f-44d0-bf84-35afabf18afc" providerId="ADAL" clId="{FE6C86E5-A135-4089-8225-1236D3D833C5}" dt="2021-01-12T17:20:52.547" v="579" actId="478"/>
          <ac:picMkLst>
            <pc:docMk/>
            <pc:sldMk cId="3921134098" sldId="267"/>
            <ac:picMk id="20" creationId="{73000818-68F9-4466-94FA-6FF4A7186E77}"/>
          </ac:picMkLst>
        </pc:picChg>
        <pc:picChg chg="add del mod">
          <ac:chgData name="yehiel yegudayev" userId="5a9c4bee-7c6f-44d0-bf84-35afabf18afc" providerId="ADAL" clId="{FE6C86E5-A135-4089-8225-1236D3D833C5}" dt="2021-01-12T19:31:23.695" v="1353" actId="478"/>
          <ac:picMkLst>
            <pc:docMk/>
            <pc:sldMk cId="3921134098" sldId="267"/>
            <ac:picMk id="22" creationId="{4F515A51-FB81-4505-930B-7B24A900E8D8}"/>
          </ac:picMkLst>
        </pc:picChg>
        <pc:picChg chg="add mod">
          <ac:chgData name="yehiel yegudayev" userId="5a9c4bee-7c6f-44d0-bf84-35afabf18afc" providerId="ADAL" clId="{FE6C86E5-A135-4089-8225-1236D3D833C5}" dt="2021-01-12T17:28:21.263" v="748" actId="208"/>
          <ac:picMkLst>
            <pc:docMk/>
            <pc:sldMk cId="3921134098" sldId="267"/>
            <ac:picMk id="24" creationId="{55C0B45F-06D8-4A56-8172-001CDD29E320}"/>
          </ac:picMkLst>
        </pc:picChg>
      </pc:sldChg>
      <pc:sldChg chg="addSp delSp modSp add del mod">
        <pc:chgData name="yehiel yegudayev" userId="5a9c4bee-7c6f-44d0-bf84-35afabf18afc" providerId="ADAL" clId="{FE6C86E5-A135-4089-8225-1236D3D833C5}" dt="2021-01-12T17:29:16.434" v="753" actId="47"/>
        <pc:sldMkLst>
          <pc:docMk/>
          <pc:sldMk cId="1977734795" sldId="268"/>
        </pc:sldMkLst>
        <pc:spChg chg="del">
          <ac:chgData name="yehiel yegudayev" userId="5a9c4bee-7c6f-44d0-bf84-35afabf18afc" providerId="ADAL" clId="{FE6C86E5-A135-4089-8225-1236D3D833C5}" dt="2021-01-11T21:38:23.789" v="429" actId="478"/>
          <ac:spMkLst>
            <pc:docMk/>
            <pc:sldMk cId="1977734795" sldId="268"/>
            <ac:spMk id="2" creationId="{8F7FCC13-268C-4630-80D0-851BCFFD6E6A}"/>
          </ac:spMkLst>
        </pc:spChg>
        <pc:spChg chg="del">
          <ac:chgData name="yehiel yegudayev" userId="5a9c4bee-7c6f-44d0-bf84-35afabf18afc" providerId="ADAL" clId="{FE6C86E5-A135-4089-8225-1236D3D833C5}" dt="2021-01-11T21:38:25.834" v="430" actId="478"/>
          <ac:spMkLst>
            <pc:docMk/>
            <pc:sldMk cId="1977734795" sldId="268"/>
            <ac:spMk id="3" creationId="{91C6D054-A3ED-4A04-A28B-04554FE7193D}"/>
          </ac:spMkLst>
        </pc:spChg>
        <pc:spChg chg="add del mod">
          <ac:chgData name="yehiel yegudayev" userId="5a9c4bee-7c6f-44d0-bf84-35afabf18afc" providerId="ADAL" clId="{FE6C86E5-A135-4089-8225-1236D3D833C5}" dt="2021-01-11T21:38:27.557" v="431" actId="478"/>
          <ac:spMkLst>
            <pc:docMk/>
            <pc:sldMk cId="1977734795" sldId="268"/>
            <ac:spMk id="6" creationId="{417F598B-BB02-402A-9846-4824E7B5318D}"/>
          </ac:spMkLst>
        </pc:spChg>
        <pc:spChg chg="add del mod">
          <ac:chgData name="yehiel yegudayev" userId="5a9c4bee-7c6f-44d0-bf84-35afabf18afc" providerId="ADAL" clId="{FE6C86E5-A135-4089-8225-1236D3D833C5}" dt="2021-01-11T21:38:29.018" v="432" actId="478"/>
          <ac:spMkLst>
            <pc:docMk/>
            <pc:sldMk cId="1977734795" sldId="268"/>
            <ac:spMk id="9" creationId="{B8C4919E-FFF1-4106-9919-9C61BB69F8BA}"/>
          </ac:spMkLst>
        </pc:spChg>
      </pc:sldChg>
      <pc:sldChg chg="add del">
        <pc:chgData name="yehiel yegudayev" userId="5a9c4bee-7c6f-44d0-bf84-35afabf18afc" providerId="ADAL" clId="{FE6C86E5-A135-4089-8225-1236D3D833C5}" dt="2021-01-12T17:29:11.393" v="752" actId="47"/>
        <pc:sldMkLst>
          <pc:docMk/>
          <pc:sldMk cId="3951268969" sldId="269"/>
        </pc:sldMkLst>
      </pc:sldChg>
      <pc:sldChg chg="addSp delSp modSp add mod ord">
        <pc:chgData name="yehiel yegudayev" userId="5a9c4bee-7c6f-44d0-bf84-35afabf18afc" providerId="ADAL" clId="{FE6C86E5-A135-4089-8225-1236D3D833C5}" dt="2021-01-12T21:18:56.085" v="3363" actId="2711"/>
        <pc:sldMkLst>
          <pc:docMk/>
          <pc:sldMk cId="1306214280" sldId="270"/>
        </pc:sldMkLst>
        <pc:spChg chg="add del">
          <ac:chgData name="yehiel yegudayev" userId="5a9c4bee-7c6f-44d0-bf84-35afabf18afc" providerId="ADAL" clId="{FE6C86E5-A135-4089-8225-1236D3D833C5}" dt="2021-01-12T19:39:13.633" v="1861" actId="22"/>
          <ac:spMkLst>
            <pc:docMk/>
            <pc:sldMk cId="1306214280" sldId="270"/>
            <ac:spMk id="5" creationId="{4DC3E5A4-8856-44AB-9F38-CA7A4BD9EED9}"/>
          </ac:spMkLst>
        </pc:spChg>
        <pc:spChg chg="add mod">
          <ac:chgData name="yehiel yegudayev" userId="5a9c4bee-7c6f-44d0-bf84-35afabf18afc" providerId="ADAL" clId="{FE6C86E5-A135-4089-8225-1236D3D833C5}" dt="2021-01-12T21:18:56.085" v="3363" actId="2711"/>
          <ac:spMkLst>
            <pc:docMk/>
            <pc:sldMk cId="1306214280" sldId="270"/>
            <ac:spMk id="6" creationId="{EE6E56BB-E221-4262-AF84-4CC0DDAF0D20}"/>
          </ac:spMkLst>
        </pc:spChg>
        <pc:spChg chg="mod">
          <ac:chgData name="yehiel yegudayev" userId="5a9c4bee-7c6f-44d0-bf84-35afabf18afc" providerId="ADAL" clId="{FE6C86E5-A135-4089-8225-1236D3D833C5}" dt="2021-01-12T21:18:50.415" v="3362" actId="2711"/>
          <ac:spMkLst>
            <pc:docMk/>
            <pc:sldMk cId="1306214280" sldId="270"/>
            <ac:spMk id="32" creationId="{8FD84560-75B6-41B4-AFDD-B0CF83F316C8}"/>
          </ac:spMkLst>
        </pc:spChg>
        <pc:picChg chg="add mod">
          <ac:chgData name="yehiel yegudayev" userId="5a9c4bee-7c6f-44d0-bf84-35afabf18afc" providerId="ADAL" clId="{FE6C86E5-A135-4089-8225-1236D3D833C5}" dt="2021-01-12T19:50:16.414" v="2494" actId="1076"/>
          <ac:picMkLst>
            <pc:docMk/>
            <pc:sldMk cId="1306214280" sldId="270"/>
            <ac:picMk id="3" creationId="{0AE427D3-7CBA-4683-BE54-E066B19317EA}"/>
          </ac:picMkLst>
        </pc:picChg>
        <pc:picChg chg="del mod">
          <ac:chgData name="yehiel yegudayev" userId="5a9c4bee-7c6f-44d0-bf84-35afabf18afc" providerId="ADAL" clId="{FE6C86E5-A135-4089-8225-1236D3D833C5}" dt="2021-01-12T17:30:09.536" v="761" actId="478"/>
          <ac:picMkLst>
            <pc:docMk/>
            <pc:sldMk cId="1306214280" sldId="270"/>
            <ac:picMk id="15" creationId="{D3A7B66C-A7F1-49B0-8FD9-72BDA9910DF5}"/>
          </ac:picMkLst>
        </pc:picChg>
        <pc:picChg chg="del">
          <ac:chgData name="yehiel yegudayev" userId="5a9c4bee-7c6f-44d0-bf84-35afabf18afc" providerId="ADAL" clId="{FE6C86E5-A135-4089-8225-1236D3D833C5}" dt="2021-01-12T17:29:58.051" v="756" actId="478"/>
          <ac:picMkLst>
            <pc:docMk/>
            <pc:sldMk cId="1306214280" sldId="270"/>
            <ac:picMk id="17" creationId="{6EB9988E-7651-4BE9-8FE2-FA6AF71163AF}"/>
          </ac:picMkLst>
        </pc:picChg>
        <pc:picChg chg="del">
          <ac:chgData name="yehiel yegudayev" userId="5a9c4bee-7c6f-44d0-bf84-35afabf18afc" providerId="ADAL" clId="{FE6C86E5-A135-4089-8225-1236D3D833C5}" dt="2021-01-12T17:29:56.913" v="755" actId="478"/>
          <ac:picMkLst>
            <pc:docMk/>
            <pc:sldMk cId="1306214280" sldId="270"/>
            <ac:picMk id="19" creationId="{0DBCC4E8-3E5A-438E-B9E7-2D74D574DA9B}"/>
          </ac:picMkLst>
        </pc:picChg>
        <pc:picChg chg="del">
          <ac:chgData name="yehiel yegudayev" userId="5a9c4bee-7c6f-44d0-bf84-35afabf18afc" providerId="ADAL" clId="{FE6C86E5-A135-4089-8225-1236D3D833C5}" dt="2021-01-12T17:29:56.401" v="754" actId="478"/>
          <ac:picMkLst>
            <pc:docMk/>
            <pc:sldMk cId="1306214280" sldId="270"/>
            <ac:picMk id="22" creationId="{4F515A51-FB81-4505-930B-7B24A900E8D8}"/>
          </ac:picMkLst>
        </pc:picChg>
        <pc:picChg chg="del">
          <ac:chgData name="yehiel yegudayev" userId="5a9c4bee-7c6f-44d0-bf84-35afabf18afc" providerId="ADAL" clId="{FE6C86E5-A135-4089-8225-1236D3D833C5}" dt="2021-01-12T17:29:59.054" v="757" actId="478"/>
          <ac:picMkLst>
            <pc:docMk/>
            <pc:sldMk cId="1306214280" sldId="270"/>
            <ac:picMk id="24" creationId="{55C0B45F-06D8-4A56-8172-001CDD29E320}"/>
          </ac:picMkLst>
        </pc:picChg>
      </pc:sldChg>
      <pc:sldChg chg="addSp delSp modSp add mod">
        <pc:chgData name="yehiel yegudayev" userId="5a9c4bee-7c6f-44d0-bf84-35afabf18afc" providerId="ADAL" clId="{FE6C86E5-A135-4089-8225-1236D3D833C5}" dt="2021-01-12T21:19:08.759" v="3366" actId="27636"/>
        <pc:sldMkLst>
          <pc:docMk/>
          <pc:sldMk cId="480502424" sldId="271"/>
        </pc:sldMkLst>
        <pc:spChg chg="mod">
          <ac:chgData name="yehiel yegudayev" userId="5a9c4bee-7c6f-44d0-bf84-35afabf18afc" providerId="ADAL" clId="{FE6C86E5-A135-4089-8225-1236D3D833C5}" dt="2021-01-12T21:19:05.719" v="3364" actId="2711"/>
          <ac:spMkLst>
            <pc:docMk/>
            <pc:sldMk cId="480502424" sldId="271"/>
            <ac:spMk id="6" creationId="{EE6E56BB-E221-4262-AF84-4CC0DDAF0D20}"/>
          </ac:spMkLst>
        </pc:spChg>
        <pc:spChg chg="add del mod">
          <ac:chgData name="yehiel yegudayev" userId="5a9c4bee-7c6f-44d0-bf84-35afabf18afc" providerId="ADAL" clId="{FE6C86E5-A135-4089-8225-1236D3D833C5}" dt="2021-01-12T21:19:08.759" v="3366" actId="27636"/>
          <ac:spMkLst>
            <pc:docMk/>
            <pc:sldMk cId="480502424" sldId="271"/>
            <ac:spMk id="32" creationId="{8FD84560-75B6-41B4-AFDD-B0CF83F316C8}"/>
          </ac:spMkLst>
        </pc:spChg>
        <pc:picChg chg="del">
          <ac:chgData name="yehiel yegudayev" userId="5a9c4bee-7c6f-44d0-bf84-35afabf18afc" providerId="ADAL" clId="{FE6C86E5-A135-4089-8225-1236D3D833C5}" dt="2021-01-12T19:51:07.014" v="2513" actId="478"/>
          <ac:picMkLst>
            <pc:docMk/>
            <pc:sldMk cId="480502424" sldId="271"/>
            <ac:picMk id="3" creationId="{0AE427D3-7CBA-4683-BE54-E066B19317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30DB07-5B72-4B9C-B8CC-89C80C81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A04709-5276-45C1-B097-1DB7CADE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97CF21-8BF2-484C-8F84-986273A3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627C89-8B20-4388-9AE3-6F37E65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E04480-9820-45E4-95C1-DD7F2320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5B407-9101-4962-B726-631AA103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849002-3884-4749-827E-1DBA74D2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7FDB4A-31C8-403A-BA33-9FCB75C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FE904C-EE2B-499D-A2CB-D8576539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FED45D-4256-489A-A876-F83DA49E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9FAE19-FAED-48EA-8FAF-71C17B02B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999582-11ED-4B2E-AEF7-0C9B9FD1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882CCF-D7A6-4226-A767-D94401E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575FA5-56E1-4B8F-9C02-B2616C27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8AB131-C9F0-4041-A641-74923623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41AD14-ABAC-4FC5-9B38-F9BA5EF6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08D446-2727-4409-AD51-63C3494B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C6DB24-1D87-452A-8DE7-06941968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3E4C77-ECB4-4251-982C-2E25673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8703DC-6B29-4F81-8C46-51C026E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CCB2E-32DF-4CDE-89C7-DF4D92CF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80D97D-4C7D-444E-B40B-564DD45A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32DF04-8B19-47A9-9FA2-BEA6D41E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7A8ECD-83DD-42C0-8D48-87BFBFEC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32F425-A61D-4C69-800C-51BD084A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42867B-9B33-446E-8A34-10B37E8E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B2214A-AD6C-4EB6-927E-17E78784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12CA5F-7414-42C0-918B-7D7408F70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37FE3D-01AF-491A-806A-3474715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B68AF3-9CA1-4FCB-8F4B-BB432215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70D2C9-A315-4A65-A7A5-ADD6D00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C0309-6091-456B-86F3-A9BE69F3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CD707-8724-45D3-8790-A9EA4C64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7084B5-5CD0-4C9B-8318-5D746BFB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C4B7140-D394-487C-BA7C-D5C53FD8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089450-E07E-4222-BE85-A8A24EC4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7B3077C-DACC-4400-8763-B52C849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E2713E9-62ED-41E6-8440-B70A6E96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C6B94B-6A1E-46AC-9FBC-5465E97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4C4BB-C83E-440A-AA94-C6B1BDD2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B3E06E-0E02-4049-A445-2B4F8B4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FA0969-19A3-47F0-B133-586C39A2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4B7F5D-ADF6-45C3-91D1-BFD6D6DF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AE44BC6-269A-40D6-A47F-750030F6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9FE23FC-863C-494E-9BF7-4081809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8E98A5-1489-4F77-B40C-136F5D8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5B926C-3F79-494B-B6E5-5746A55C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7902CD-3885-4650-BA24-F139200E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26A904-FAAE-40C5-B1BA-EBF18B3A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F8028F-4872-4E99-A4B4-4A062823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3B3DFC-B7B8-4C82-BED9-8A2D2C81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8CC3B0-4E20-49F0-BA64-08ADE6F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59761A-9FDA-4BB4-AFEA-043F0DA3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90B736C-ED6D-42C3-B20A-2D756921D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B1810E-0AE0-46AF-B3B1-9A4968F1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9697C15-F0CD-436D-95B1-81E8F35B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BBD726-0854-404E-A71E-D667313F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C8156E-EC7A-4881-AD34-9B816F11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78C1B17-D654-4A91-BD75-8D6564CF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21FC28-C0BD-4C35-9FC8-6BFBD98E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A1E911-6211-40EB-95CC-9127A5C7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112B-3BB6-4740-8C12-47557601F7C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970883-1CFD-4F9C-AF56-5DD0200D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8D0248-F522-40CE-A591-681672CE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hiel33/RestaurantManagementSystem-gi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130C-24BE-48E3-AE1C-641A9607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924300" y="10"/>
            <a:ext cx="82676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AC79498-B70C-4D55-9B59-88054AC79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2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כותרת 1">
            <a:extLst>
              <a:ext uri="{FF2B5EF4-FFF2-40B4-BE49-F238E27FC236}">
                <a16:creationId xmlns:a16="http://schemas.microsoft.com/office/drawing/2014/main" id="{2607ECBE-6419-41D5-84C3-A1E4FB8AB79D}"/>
              </a:ext>
            </a:extLst>
          </p:cNvPr>
          <p:cNvSpPr txBox="1">
            <a:spLocks/>
          </p:cNvSpPr>
          <p:nvPr/>
        </p:nvSpPr>
        <p:spPr>
          <a:xfrm>
            <a:off x="257452" y="709609"/>
            <a:ext cx="6103155" cy="220980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תכנות מתקדם – פרויקט גמר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  <a:cs typeface="+mn-cs"/>
              </a:rPr>
            </a:br>
            <a:r>
              <a:rPr lang="he-IL" sz="2000" dirty="0">
                <a:solidFill>
                  <a:schemeClr val="bg1"/>
                </a:solidFill>
                <a:cs typeface="+mn-cs"/>
              </a:rPr>
              <a:t>תשפ"א סמסטר א' – ינואר 2021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07E34E07-B27A-4BFB-9061-6FC3549736B5}"/>
              </a:ext>
            </a:extLst>
          </p:cNvPr>
          <p:cNvSpPr txBox="1">
            <a:spLocks/>
          </p:cNvSpPr>
          <p:nvPr/>
        </p:nvSpPr>
        <p:spPr>
          <a:xfrm>
            <a:off x="3777403" y="1814513"/>
            <a:ext cx="4637195" cy="6143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1800" dirty="0">
              <a:solidFill>
                <a:schemeClr val="bg1"/>
              </a:solidFill>
            </a:endParaRP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AD045FC9-AF3C-40AF-AD6A-EB00EACF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45" y="3465902"/>
            <a:ext cx="11008310" cy="103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>
                <a:solidFill>
                  <a:schemeClr val="bg1"/>
                </a:solidFill>
              </a:rPr>
              <a:t>מרצים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ד"ר דימה אלברג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he-IL" dirty="0">
                <a:solidFill>
                  <a:schemeClr val="bg1"/>
                </a:solidFill>
              </a:rPr>
              <a:t> איגור ברגמן</a:t>
            </a:r>
          </a:p>
          <a:p>
            <a:pPr marL="0" indent="0">
              <a:buNone/>
            </a:pPr>
            <a:r>
              <a:rPr lang="he-IL" u="sng" dirty="0">
                <a:solidFill>
                  <a:schemeClr val="bg1"/>
                </a:solidFill>
              </a:rPr>
              <a:t>מגישים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r>
              <a:rPr lang="he-IL" dirty="0">
                <a:solidFill>
                  <a:schemeClr val="bg1"/>
                </a:solidFill>
              </a:rPr>
              <a:t>  אייל עמר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he-IL" dirty="0">
                <a:solidFill>
                  <a:schemeClr val="bg1"/>
                </a:solidFill>
              </a:rPr>
              <a:t> יחיאל יגודאייב</a:t>
            </a:r>
          </a:p>
          <a:p>
            <a:pPr marL="0" indent="0">
              <a:buNone/>
            </a:pPr>
            <a:endParaRPr lang="he-IL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2CC21D-4412-4C9F-A68A-630BCBB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545" y="625288"/>
            <a:ext cx="4584891" cy="116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הסבר </a:t>
            </a:r>
            <a:r>
              <a:rPr lang="en-US" sz="4000" kern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המערכת</a:t>
            </a:r>
            <a:endParaRPr lang="en-US" sz="4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B33608F0-5BE5-4BA2-AE24-78C1DC46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21" y="1611478"/>
            <a:ext cx="4612901" cy="4152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מערכת עזר לניהול מסעדה קטנה</a:t>
            </a:r>
            <a:br>
              <a:rPr lang="en-US" sz="2000" dirty="0">
                <a:solidFill>
                  <a:schemeClr val="bg1"/>
                </a:solidFill>
              </a:rPr>
            </a:b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ניהול מרוכז של הזמנות</a:t>
            </a:r>
            <a:br>
              <a:rPr lang="en-US" sz="2000" dirty="0">
                <a:solidFill>
                  <a:schemeClr val="bg1"/>
                </a:solidFill>
              </a:rPr>
            </a:b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ניהול כוח האדם במסעדה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#</a:t>
            </a:r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</a:rPr>
              <a:t> ניהול זיכרון יעיל</a:t>
            </a:r>
          </a:p>
          <a:p>
            <a:pPr marL="0" indent="0">
              <a:buNone/>
            </a:pPr>
            <a:endParaRPr lang="he-IL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1BE8B340-8804-466D-8453-5FA0B34979FE}"/>
              </a:ext>
            </a:extLst>
          </p:cNvPr>
          <p:cNvSpPr txBox="1">
            <a:spLocks/>
          </p:cNvSpPr>
          <p:nvPr/>
        </p:nvSpPr>
        <p:spPr>
          <a:xfrm>
            <a:off x="6210306" y="2419355"/>
            <a:ext cx="5583607" cy="8858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0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8CD3A21B-ECE5-471A-8DE5-45A48BE9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74" y="0"/>
            <a:ext cx="8245251" cy="6858000"/>
          </a:xfrm>
          <a:prstGeom prst="rect">
            <a:avLst/>
          </a:prstGeom>
          <a:ln w="31750">
            <a:solidFill>
              <a:schemeClr val="accent2"/>
            </a:solidFill>
          </a:ln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4DC2D3D9-10C1-478F-A51C-097BC3B832AF}"/>
              </a:ext>
            </a:extLst>
          </p:cNvPr>
          <p:cNvCxnSpPr/>
          <p:nvPr/>
        </p:nvCxnSpPr>
        <p:spPr>
          <a:xfrm flipH="1">
            <a:off x="10447604" y="373417"/>
            <a:ext cx="15335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C3F88B2-7A1E-4595-8E56-497EE9763282}"/>
              </a:ext>
            </a:extLst>
          </p:cNvPr>
          <p:cNvCxnSpPr/>
          <p:nvPr/>
        </p:nvCxnSpPr>
        <p:spPr>
          <a:xfrm flipH="1">
            <a:off x="10447604" y="650104"/>
            <a:ext cx="15335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63BF08C2-84A1-4DE8-81AB-97959711F96F}"/>
              </a:ext>
            </a:extLst>
          </p:cNvPr>
          <p:cNvCxnSpPr/>
          <p:nvPr/>
        </p:nvCxnSpPr>
        <p:spPr>
          <a:xfrm flipH="1">
            <a:off x="177620" y="6217883"/>
            <a:ext cx="15335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F61C1717-0911-42EA-8984-9A7ED960B331}"/>
              </a:ext>
            </a:extLst>
          </p:cNvPr>
          <p:cNvCxnSpPr/>
          <p:nvPr/>
        </p:nvCxnSpPr>
        <p:spPr>
          <a:xfrm flipH="1">
            <a:off x="177620" y="6555234"/>
            <a:ext cx="15335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כותרת 1">
            <a:extLst>
              <a:ext uri="{FF2B5EF4-FFF2-40B4-BE49-F238E27FC236}">
                <a16:creationId xmlns:a16="http://schemas.microsoft.com/office/drawing/2014/main" id="{9C549106-28EA-418F-8F2E-42CE0E716DC2}"/>
              </a:ext>
            </a:extLst>
          </p:cNvPr>
          <p:cNvSpPr txBox="1">
            <a:spLocks/>
          </p:cNvSpPr>
          <p:nvPr/>
        </p:nvSpPr>
        <p:spPr>
          <a:xfrm>
            <a:off x="10561601" y="650110"/>
            <a:ext cx="1533525" cy="90550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8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D3A7B66C-A7F1-49B0-8FD9-72BDA991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3" y="207205"/>
            <a:ext cx="3771612" cy="234961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EB9988E-7651-4BE9-8FE2-FA6AF711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3" y="4244484"/>
            <a:ext cx="3771612" cy="24385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55C0B45F-06D8-4A56-8172-001CDD29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12" y="2894568"/>
            <a:ext cx="3771611" cy="96305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2" name="כותרת 1">
            <a:extLst>
              <a:ext uri="{FF2B5EF4-FFF2-40B4-BE49-F238E27FC236}">
                <a16:creationId xmlns:a16="http://schemas.microsoft.com/office/drawing/2014/main" id="{8FD84560-75B6-41B4-AFDD-B0CF83F316C8}"/>
              </a:ext>
            </a:extLst>
          </p:cNvPr>
          <p:cNvSpPr txBox="1">
            <a:spLocks/>
          </p:cNvSpPr>
          <p:nvPr/>
        </p:nvSpPr>
        <p:spPr>
          <a:xfrm>
            <a:off x="5010240" y="174964"/>
            <a:ext cx="6701616" cy="86113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4800" dirty="0">
                <a:solidFill>
                  <a:schemeClr val="accent2"/>
                </a:solidFill>
                <a:cs typeface="+mn-cs"/>
              </a:rPr>
              <a:t>:</a:t>
            </a:r>
            <a:r>
              <a:rPr lang="en-US" sz="4800" dirty="0">
                <a:solidFill>
                  <a:schemeClr val="accent2"/>
                </a:solidFill>
                <a:cs typeface="+mn-cs"/>
              </a:rPr>
              <a:t>Orders Management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B2C29507-21F1-4693-B5A3-5CA742330764}"/>
              </a:ext>
            </a:extLst>
          </p:cNvPr>
          <p:cNvSpPr txBox="1">
            <a:spLocks/>
          </p:cNvSpPr>
          <p:nvPr/>
        </p:nvSpPr>
        <p:spPr>
          <a:xfrm>
            <a:off x="4058110" y="1199281"/>
            <a:ext cx="7653746" cy="5658719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בתאריך ה-01.01.2021  נכנסו שלושה לקוחות למסעדת אייל ויחיאל בבאר שבע.</a:t>
            </a:r>
          </a:p>
          <a:p>
            <a:pPr>
              <a:lnSpc>
                <a:spcPct val="150000"/>
              </a:lnSpc>
            </a:pP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לאחר שהתיישבו, ביקשו הלקוחות לראות את התפריט שמציעה המסעדה.</a:t>
            </a:r>
          </a:p>
          <a:p>
            <a:pPr>
              <a:lnSpc>
                <a:spcPct val="150000"/>
              </a:lnSpc>
            </a:pP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כל לקוח בחר את המנות המועדפות עליו מהתפריט בתורו והמלצרית הזינה אותם במערכת. </a:t>
            </a:r>
          </a:p>
          <a:p>
            <a:pPr>
              <a:lnSpc>
                <a:spcPct val="150000"/>
              </a:lnSpc>
            </a:pP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ע"פ דרישת בעלי המסעדה, המערכת מתעדת את תאריך ההזמנה, שעה, מספר הזמנה, פרטי לקוח, המנות שהזמין ואת הסכום הכולל של ההזמנה.</a:t>
            </a:r>
          </a:p>
          <a:p>
            <a:pPr>
              <a:lnSpc>
                <a:spcPct val="150000"/>
              </a:lnSpc>
            </a:pP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כמו כן, מנהל המסעדה דורש לראות בסוף כל יום עבודה את סכום ההזמנות הכולל שהיה באותו יום ומידי פעם הוא דורש את הסכום שהיה בתאריך מסויים.</a:t>
            </a:r>
          </a:p>
        </p:txBody>
      </p:sp>
    </p:spTree>
    <p:extLst>
      <p:ext uri="{BB962C8B-B14F-4D97-AF65-F5344CB8AC3E}">
        <p14:creationId xmlns:p14="http://schemas.microsoft.com/office/powerpoint/2010/main" val="39211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כותרת 1">
            <a:extLst>
              <a:ext uri="{FF2B5EF4-FFF2-40B4-BE49-F238E27FC236}">
                <a16:creationId xmlns:a16="http://schemas.microsoft.com/office/drawing/2014/main" id="{8FD84560-75B6-41B4-AFDD-B0CF83F316C8}"/>
              </a:ext>
            </a:extLst>
          </p:cNvPr>
          <p:cNvSpPr txBox="1">
            <a:spLocks/>
          </p:cNvSpPr>
          <p:nvPr/>
        </p:nvSpPr>
        <p:spPr>
          <a:xfrm>
            <a:off x="3106630" y="486053"/>
            <a:ext cx="6701616" cy="668045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2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Management: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E427D3-7CBA-4683-BE54-E066B193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0" y="1967328"/>
            <a:ext cx="4760838" cy="30840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E6E56BB-E221-4262-AF84-4CC0DDAF0D20}"/>
              </a:ext>
            </a:extLst>
          </p:cNvPr>
          <p:cNvSpPr txBox="1">
            <a:spLocks/>
          </p:cNvSpPr>
          <p:nvPr/>
        </p:nvSpPr>
        <p:spPr>
          <a:xfrm>
            <a:off x="5362112" y="1882863"/>
            <a:ext cx="6447398" cy="3514760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במסעדת אייל ויחיאל ישנם 8 עובדים נכון להיום ומספר העובדים המקסימלי שהמסעדה יכולה להעסיק הוא 25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עקב גודלה. כלל העובדים רשומים במערכת ניהול העובדים. עבור כל עובד נרשם שכרו השעתי, שמו, תפקידו, כתובתו ומספר הזהות שלו.</a:t>
            </a:r>
          </a:p>
          <a:p>
            <a:pPr>
              <a:lnSpc>
                <a:spcPct val="150000"/>
              </a:lnSpc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מנהל המסעדה יכול בכל רגע נתון לקבל דו"ח המציג את איוש בעלי התפקידים ולקבל את פרטי העובדים שמשתכרים הכי הרבה והכי מעט ואת ממוצע השכר השעתי המשולם לכלל עובדיו.</a:t>
            </a:r>
            <a:endParaRPr lang="en-US" sz="1800" dirty="0">
              <a:solidFill>
                <a:schemeClr val="bg1"/>
              </a:solidFill>
              <a:cs typeface="+mn-cs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1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כותרת 1">
            <a:extLst>
              <a:ext uri="{FF2B5EF4-FFF2-40B4-BE49-F238E27FC236}">
                <a16:creationId xmlns:a16="http://schemas.microsoft.com/office/drawing/2014/main" id="{8FD84560-75B6-41B4-AFDD-B0CF83F316C8}"/>
              </a:ext>
            </a:extLst>
          </p:cNvPr>
          <p:cNvSpPr txBox="1">
            <a:spLocks/>
          </p:cNvSpPr>
          <p:nvPr/>
        </p:nvSpPr>
        <p:spPr>
          <a:xfrm>
            <a:off x="2476870" y="486053"/>
            <a:ext cx="7331376" cy="668045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e-IL" sz="4800" dirty="0">
                <a:solidFill>
                  <a:schemeClr val="accent2"/>
                </a:solidFill>
                <a:cs typeface="+mn-cs"/>
              </a:rPr>
              <a:t>דוגמאות לשימוש בנושאים שנלמדו בקורס</a:t>
            </a:r>
            <a:r>
              <a:rPr lang="en-US" sz="4800" dirty="0">
                <a:solidFill>
                  <a:schemeClr val="accent2"/>
                </a:solidFill>
                <a:cs typeface="+mn-cs"/>
              </a:rPr>
              <a:t>: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E6E56BB-E221-4262-AF84-4CC0DDAF0D20}"/>
              </a:ext>
            </a:extLst>
          </p:cNvPr>
          <p:cNvSpPr txBox="1">
            <a:spLocks/>
          </p:cNvSpPr>
          <p:nvPr/>
        </p:nvSpPr>
        <p:spPr>
          <a:xfrm>
            <a:off x="284085" y="1671619"/>
            <a:ext cx="11720733" cy="4809079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הורשה: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 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המחלקות שמייצגות את האובייקטים "עובד" ו"לקוח" יורשות מהמחלקה "בן אדם"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 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הכלה: באובייקט מסוג "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ORDER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" מוכלים אובייקטים מסוג "שעה", "תאריך", "לקוח", "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ITEM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" וכו'.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פולימורפיזם: במחלקה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MENUDB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בנאים: בנאי פרמטרים – במחלקה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ITEM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. בנאי העתקה – במחלקה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DATE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. בנאי </a:t>
            </a:r>
            <a:r>
              <a:rPr lang="he-IL" sz="1800" dirty="0" err="1">
                <a:solidFill>
                  <a:schemeClr val="bg1"/>
                </a:solidFill>
                <a:cs typeface="+mn-cs"/>
              </a:rPr>
              <a:t>דיפולטיבי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 -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EMPLOYEEDB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מחלקה אבסטרקטית: המחלקה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PERSON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אוברידינג: שיטת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TO STRING </a:t>
            </a:r>
            <a:r>
              <a:rPr lang="he-IL" sz="1800" dirty="0">
                <a:solidFill>
                  <a:schemeClr val="bg1"/>
                </a:solidFill>
                <a:cs typeface="+mn-cs"/>
              </a:rPr>
              <a:t> במחלקת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CUSTUMER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אוברלודינג: במחלקה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FOOD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הכמסה: במחלקה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TIME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bg1"/>
                </a:solidFill>
                <a:cs typeface="+mn-cs"/>
              </a:rPr>
              <a:t>תכונה קבועה: </a:t>
            </a:r>
            <a:r>
              <a:rPr lang="en-US" sz="1800" dirty="0">
                <a:solidFill>
                  <a:schemeClr val="bg1"/>
                </a:solidFill>
                <a:cs typeface="+mn-cs"/>
              </a:rPr>
              <a:t>EMPLOYEEDB</a:t>
            </a:r>
            <a:endParaRPr lang="he-IL" sz="1800" dirty="0">
              <a:solidFill>
                <a:schemeClr val="bg1"/>
              </a:solidFill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024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202</TotalTime>
  <Words>323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Restaurant Management System</vt:lpstr>
      <vt:lpstr>מצגת של PowerPoint‏</vt:lpstr>
      <vt:lpstr>הסבר על המערכת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yehiel33@gmail.com</dc:creator>
  <cp:lastModifiedBy>yehiel33@gmail.com</cp:lastModifiedBy>
  <cp:revision>2</cp:revision>
  <dcterms:created xsi:type="dcterms:W3CDTF">2021-01-04T21:09:57Z</dcterms:created>
  <dcterms:modified xsi:type="dcterms:W3CDTF">2021-01-12T21:19:11Z</dcterms:modified>
</cp:coreProperties>
</file>