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62" r:id="rId4"/>
    <p:sldId id="260" r:id="rId5"/>
    <p:sldId id="265" r:id="rId6"/>
    <p:sldId id="261" r:id="rId7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hiel yegudayev" userId="5a9c4bee-7c6f-44d0-bf84-35afabf18afc" providerId="ADAL" clId="{FE6C86E5-A135-4089-8225-1236D3D833C5}"/>
    <pc:docChg chg="modSld sldOrd">
      <pc:chgData name="yehiel yegudayev" userId="5a9c4bee-7c6f-44d0-bf84-35afabf18afc" providerId="ADAL" clId="{FE6C86E5-A135-4089-8225-1236D3D833C5}" dt="2021-01-06T18:51:41.969" v="233" actId="20577"/>
      <pc:docMkLst>
        <pc:docMk/>
      </pc:docMkLst>
      <pc:sldChg chg="modSp mod ord">
        <pc:chgData name="yehiel yegudayev" userId="5a9c4bee-7c6f-44d0-bf84-35afabf18afc" providerId="ADAL" clId="{FE6C86E5-A135-4089-8225-1236D3D833C5}" dt="2021-01-06T18:51:41.969" v="233" actId="20577"/>
        <pc:sldMkLst>
          <pc:docMk/>
          <pc:sldMk cId="478062861" sldId="261"/>
        </pc:sldMkLst>
        <pc:spChg chg="mod">
          <ac:chgData name="yehiel yegudayev" userId="5a9c4bee-7c6f-44d0-bf84-35afabf18afc" providerId="ADAL" clId="{FE6C86E5-A135-4089-8225-1236D3D833C5}" dt="2021-01-06T18:51:41.969" v="233" actId="20577"/>
          <ac:spMkLst>
            <pc:docMk/>
            <pc:sldMk cId="478062861" sldId="261"/>
            <ac:spMk id="3" creationId="{91C6D054-A3ED-4A04-A28B-04554FE7193D}"/>
          </ac:spMkLst>
        </pc:spChg>
      </pc:sldChg>
      <pc:sldChg chg="modSp mod ord">
        <pc:chgData name="yehiel yegudayev" userId="5a9c4bee-7c6f-44d0-bf84-35afabf18afc" providerId="ADAL" clId="{FE6C86E5-A135-4089-8225-1236D3D833C5}" dt="2021-01-06T18:47:35.062" v="230"/>
        <pc:sldMkLst>
          <pc:docMk/>
          <pc:sldMk cId="3946283160" sldId="265"/>
        </pc:sldMkLst>
        <pc:spChg chg="mod">
          <ac:chgData name="yehiel yegudayev" userId="5a9c4bee-7c6f-44d0-bf84-35afabf18afc" providerId="ADAL" clId="{FE6C86E5-A135-4089-8225-1236D3D833C5}" dt="2021-01-04T21:19:16.818" v="226" actId="20577"/>
          <ac:spMkLst>
            <pc:docMk/>
            <pc:sldMk cId="3946283160" sldId="265"/>
            <ac:spMk id="3" creationId="{91C6D054-A3ED-4A04-A28B-04554FE719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30DB07-5B72-4B9C-B8CC-89C80C813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1A04709-5276-45C1-B097-1DB7CADEC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097CF21-8BF2-484C-8F84-986273A3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112B-3BB6-4740-8C12-47557601F7C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5627C89-8B20-4388-9AE3-6F37E65A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1E04480-9820-45E4-95C1-DD7F2320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E4C8-75B2-4BC7-96A6-BDBBA24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3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B5B407-9101-4962-B726-631AA103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B849002-3884-4749-827E-1DBA74D27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27FDB4A-31C8-403A-BA33-9FCB75CD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112B-3BB6-4740-8C12-47557601F7C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DFE904C-EE2B-499D-A2CB-D8576539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BFED45D-4256-489A-A876-F83DA49E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E4C8-75B2-4BC7-96A6-BDBBA24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5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69FAE19-FAED-48EA-8FAF-71C17B02B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A999582-11ED-4B2E-AEF7-0C9B9FD1D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4882CCF-D7A6-4226-A767-D94401EB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112B-3BB6-4740-8C12-47557601F7C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8575FA5-56E1-4B8F-9C02-B2616C27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B8AB131-C9F0-4041-A641-74923623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E4C8-75B2-4BC7-96A6-BDBBA24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9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41AD14-ABAC-4FC5-9B38-F9BA5EF6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08D446-2727-4409-AD51-63C3494BB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DC6DB24-1D87-452A-8DE7-06941968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112B-3BB6-4740-8C12-47557601F7C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F3E4C77-ECB4-4251-982C-2E256738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A8703DC-6B29-4F81-8C46-51C026E0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E4C8-75B2-4BC7-96A6-BDBBA24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1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FCCB2E-32DF-4CDE-89C7-DF4D92CF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B80D97D-4C7D-444E-B40B-564DD45A7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632DF04-8B19-47A9-9FA2-BEA6D41E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112B-3BB6-4740-8C12-47557601F7C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A7A8ECD-83DD-42C0-8D48-87BFBFEC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A32F425-A61D-4C69-800C-51BD084A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E4C8-75B2-4BC7-96A6-BDBBA24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42867B-9B33-446E-8A34-10B37E8E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EB2214A-AD6C-4EB6-927E-17E787842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712CA5F-7414-42C0-918B-7D7408F70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037FE3D-01AF-491A-806A-3474715C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112B-3BB6-4740-8C12-47557601F7C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2B68AF3-9CA1-4FCB-8F4B-BB432215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270D2C9-A315-4A65-A7A5-ADD6D006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E4C8-75B2-4BC7-96A6-BDBBA24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3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0C0309-6091-456B-86F3-A9BE69F3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EBCD707-8724-45D3-8790-A9EA4C64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F7084B5-5CD0-4C9B-8318-5D746BFBE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C4B7140-D394-487C-BA7C-D5C53FD80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3089450-E07E-4222-BE85-A8A24EC4E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7B3077C-DACC-4400-8763-B52C8490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112B-3BB6-4740-8C12-47557601F7C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E2713E9-62ED-41E6-8440-B70A6E96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FC6B94B-6A1E-46AC-9FBC-5465E97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E4C8-75B2-4BC7-96A6-BDBBA24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6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94C4BB-C83E-440A-AA94-C6B1BDD2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0B3E06E-0E02-4049-A445-2B4F8B4A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112B-3BB6-4740-8C12-47557601F7C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1FA0969-19A3-47F0-B133-586C39A2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34B7F5D-ADF6-45C3-91D1-BFD6D6DF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E4C8-75B2-4BC7-96A6-BDBBA24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AE44BC6-269A-40D6-A47F-750030F6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112B-3BB6-4740-8C12-47557601F7C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9FE23FC-863C-494E-9BF7-4081809D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18E98A5-1489-4F77-B40C-136F5D82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E4C8-75B2-4BC7-96A6-BDBBA24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0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5B926C-3F79-494B-B6E5-5746A55C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7902CD-3885-4650-BA24-F139200E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D26A904-FAAE-40C5-B1BA-EBF18B3AA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2F8028F-4872-4E99-A4B4-4A062823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112B-3BB6-4740-8C12-47557601F7C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E3B3DFC-B7B8-4C82-BED9-8A2D2C81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88CC3B0-4E20-49F0-BA64-08ADE6F6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E4C8-75B2-4BC7-96A6-BDBBA24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0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59761A-9FDA-4BB4-AFEA-043F0DA3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90B736C-ED6D-42C3-B20A-2D756921D7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BB1810E-0AE0-46AF-B3B1-9A4968F16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9697C15-F0CD-436D-95B1-81E8F35B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112B-3BB6-4740-8C12-47557601F7C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EBBD726-0854-404E-A71E-D667313F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1C8156E-EC7A-4881-AD34-9B816F11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E4C8-75B2-4BC7-96A6-BDBBA24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0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78C1B17-D654-4A91-BD75-8D6564CF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D21FC28-C0BD-4C35-9FC8-6BFBD98EE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A1E911-6211-40EB-95CC-9127A5C7A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E112B-3BB6-4740-8C12-47557601F7C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D970883-1CFD-4F9C-AF56-5DD0200D1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98D0248-F522-40CE-A591-681672CE8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6E4C8-75B2-4BC7-96A6-BDBBA249F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2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83130C-24BE-48E3-AE1C-641A96078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57" b="1"/>
          <a:stretch/>
        </p:blipFill>
        <p:spPr>
          <a:xfrm>
            <a:off x="3924300" y="10"/>
            <a:ext cx="82676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AC79498-B70C-4D55-9B59-88054AC79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Restaurant</a:t>
            </a:r>
            <a:r>
              <a:rPr lang="en-US" sz="4800" dirty="0"/>
              <a:t> Management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827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כותרת 1">
            <a:extLst>
              <a:ext uri="{FF2B5EF4-FFF2-40B4-BE49-F238E27FC236}">
                <a16:creationId xmlns:a16="http://schemas.microsoft.com/office/drawing/2014/main" id="{2607ECBE-6419-41D5-84C3-A1E4FB8AB79D}"/>
              </a:ext>
            </a:extLst>
          </p:cNvPr>
          <p:cNvSpPr txBox="1">
            <a:spLocks/>
          </p:cNvSpPr>
          <p:nvPr/>
        </p:nvSpPr>
        <p:spPr>
          <a:xfrm>
            <a:off x="1211558" y="709609"/>
            <a:ext cx="5149049" cy="2209808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4000" dirty="0">
                <a:solidFill>
                  <a:schemeClr val="accent2">
                    <a:lumMod val="75000"/>
                  </a:schemeClr>
                </a:solidFill>
              </a:rPr>
              <a:t>תכנות מתקדם – פרויקט גמר</a:t>
            </a:r>
          </a:p>
          <a:p>
            <a:pPr algn="ctr"/>
            <a:br>
              <a:rPr lang="en-US" sz="2000" dirty="0">
                <a:solidFill>
                  <a:schemeClr val="bg1"/>
                </a:solidFill>
              </a:rPr>
            </a:br>
            <a:r>
              <a:rPr lang="he-IL" sz="2000" dirty="0">
                <a:solidFill>
                  <a:schemeClr val="bg1"/>
                </a:solidFill>
              </a:rPr>
              <a:t>תשפ"א סמסטר א' – ינואר 2021</a:t>
            </a:r>
          </a:p>
          <a:p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3" name="מציין מיקום תוכן 2">
            <a:extLst>
              <a:ext uri="{FF2B5EF4-FFF2-40B4-BE49-F238E27FC236}">
                <a16:creationId xmlns:a16="http://schemas.microsoft.com/office/drawing/2014/main" id="{07E34E07-B27A-4BFB-9061-6FC3549736B5}"/>
              </a:ext>
            </a:extLst>
          </p:cNvPr>
          <p:cNvSpPr txBox="1">
            <a:spLocks/>
          </p:cNvSpPr>
          <p:nvPr/>
        </p:nvSpPr>
        <p:spPr>
          <a:xfrm>
            <a:off x="3777403" y="1814513"/>
            <a:ext cx="4637195" cy="61436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e-IL" sz="1800" dirty="0">
              <a:solidFill>
                <a:schemeClr val="bg1"/>
              </a:solidFill>
            </a:endParaRPr>
          </a:p>
        </p:txBody>
      </p:sp>
      <p:sp>
        <p:nvSpPr>
          <p:cNvPr id="15" name="מציין מיקום תוכן 2">
            <a:extLst>
              <a:ext uri="{FF2B5EF4-FFF2-40B4-BE49-F238E27FC236}">
                <a16:creationId xmlns:a16="http://schemas.microsoft.com/office/drawing/2014/main" id="{AD045FC9-AF3C-40AF-AD6A-EB00EACF8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845" y="3465902"/>
            <a:ext cx="11008310" cy="103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800" u="sng" dirty="0">
                <a:solidFill>
                  <a:schemeClr val="bg1"/>
                </a:solidFill>
              </a:rPr>
              <a:t>מרצים</a:t>
            </a:r>
            <a:r>
              <a:rPr lang="en-US" sz="2800" u="sng" dirty="0">
                <a:solidFill>
                  <a:schemeClr val="bg1"/>
                </a:solidFill>
              </a:rPr>
              <a:t>:</a:t>
            </a:r>
            <a:r>
              <a:rPr lang="he-IL" sz="2800" dirty="0">
                <a:solidFill>
                  <a:schemeClr val="bg1"/>
                </a:solidFill>
              </a:rPr>
              <a:t> </a:t>
            </a:r>
            <a:r>
              <a:rPr lang="he-IL" dirty="0">
                <a:solidFill>
                  <a:schemeClr val="bg1"/>
                </a:solidFill>
              </a:rPr>
              <a:t>ד"ר דימה אלברג </a:t>
            </a:r>
            <a:r>
              <a:rPr lang="en-US" dirty="0">
                <a:solidFill>
                  <a:schemeClr val="bg1"/>
                </a:solidFill>
              </a:rPr>
              <a:t>|</a:t>
            </a:r>
            <a:r>
              <a:rPr lang="he-IL" dirty="0">
                <a:solidFill>
                  <a:schemeClr val="bg1"/>
                </a:solidFill>
              </a:rPr>
              <a:t> איגור ברגמן</a:t>
            </a:r>
          </a:p>
          <a:p>
            <a:pPr marL="0" indent="0">
              <a:buNone/>
            </a:pPr>
            <a:r>
              <a:rPr lang="he-IL" u="sng" dirty="0">
                <a:solidFill>
                  <a:schemeClr val="bg1"/>
                </a:solidFill>
              </a:rPr>
              <a:t>מגישים</a:t>
            </a:r>
            <a:r>
              <a:rPr lang="en-US" u="sng" dirty="0">
                <a:solidFill>
                  <a:schemeClr val="bg1"/>
                </a:solidFill>
              </a:rPr>
              <a:t>:</a:t>
            </a:r>
            <a:r>
              <a:rPr lang="he-IL" dirty="0">
                <a:solidFill>
                  <a:schemeClr val="bg1"/>
                </a:solidFill>
              </a:rPr>
              <a:t>  אייל עמר </a:t>
            </a:r>
            <a:r>
              <a:rPr lang="en-US" dirty="0">
                <a:solidFill>
                  <a:schemeClr val="bg1"/>
                </a:solidFill>
              </a:rPr>
              <a:t>|</a:t>
            </a:r>
            <a:r>
              <a:rPr lang="he-IL" dirty="0">
                <a:solidFill>
                  <a:schemeClr val="bg1"/>
                </a:solidFill>
              </a:rPr>
              <a:t> יחיאל יגודאייב</a:t>
            </a:r>
          </a:p>
          <a:p>
            <a:pPr marL="0" indent="0">
              <a:buNone/>
            </a:pPr>
            <a:endParaRPr lang="he-IL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20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A2CC21D-4412-4C9F-A68A-630BCBB7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545" y="625288"/>
            <a:ext cx="4584891" cy="1168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4000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הסבר על המערכת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ציין מיקום תוכן 2">
            <a:extLst>
              <a:ext uri="{FF2B5EF4-FFF2-40B4-BE49-F238E27FC236}">
                <a16:creationId xmlns:a16="http://schemas.microsoft.com/office/drawing/2014/main" id="{B33608F0-5BE5-4BA2-AE24-78C1DC46D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321" y="1323976"/>
            <a:ext cx="4612901" cy="41528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e-IL" sz="2000" dirty="0">
                <a:solidFill>
                  <a:schemeClr val="bg1"/>
                </a:solidFill>
              </a:rPr>
              <a:t># מערכת עזר לניהול מסעדה קטנה</a:t>
            </a:r>
            <a:br>
              <a:rPr lang="en-US" sz="2000" dirty="0">
                <a:solidFill>
                  <a:schemeClr val="bg1"/>
                </a:solidFill>
              </a:rPr>
            </a:br>
            <a:endParaRPr lang="he-I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e-IL" sz="2000" dirty="0">
                <a:solidFill>
                  <a:schemeClr val="bg1"/>
                </a:solidFill>
              </a:rPr>
              <a:t># פיתוח המבוסס על תכנות מונחה עצמים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he-IL" sz="2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he-IL" sz="2000" dirty="0">
                <a:solidFill>
                  <a:schemeClr val="bg1"/>
                </a:solidFill>
              </a:rPr>
              <a:t># פיתוח בשפת </a:t>
            </a:r>
            <a:r>
              <a:rPr lang="en-US" sz="2000" dirty="0">
                <a:solidFill>
                  <a:schemeClr val="bg1"/>
                </a:solidFill>
              </a:rPr>
              <a:t>JAVA</a:t>
            </a:r>
            <a:br>
              <a:rPr lang="en-US" sz="2000" dirty="0">
                <a:solidFill>
                  <a:schemeClr val="bg1"/>
                </a:solidFill>
              </a:rPr>
            </a:br>
            <a:endParaRPr lang="he-I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e-IL" sz="2000" dirty="0">
                <a:solidFill>
                  <a:schemeClr val="bg1"/>
                </a:solidFill>
              </a:rPr>
              <a:t># ניהול מרוכז של הזמנות</a:t>
            </a:r>
            <a:br>
              <a:rPr lang="en-US" sz="2000" dirty="0">
                <a:solidFill>
                  <a:schemeClr val="bg1"/>
                </a:solidFill>
              </a:rPr>
            </a:br>
            <a:endParaRPr lang="he-I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e-IL" sz="2000" dirty="0">
                <a:solidFill>
                  <a:schemeClr val="bg1"/>
                </a:solidFill>
              </a:rPr>
              <a:t># ניהול כוח האדם במסעדה</a:t>
            </a:r>
          </a:p>
          <a:p>
            <a:pPr marL="0" indent="0">
              <a:buNone/>
            </a:pPr>
            <a:endParaRPr lang="he-IL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כותרת 1">
            <a:extLst>
              <a:ext uri="{FF2B5EF4-FFF2-40B4-BE49-F238E27FC236}">
                <a16:creationId xmlns:a16="http://schemas.microsoft.com/office/drawing/2014/main" id="{1BE8B340-8804-466D-8453-5FA0B34979FE}"/>
              </a:ext>
            </a:extLst>
          </p:cNvPr>
          <p:cNvSpPr txBox="1">
            <a:spLocks/>
          </p:cNvSpPr>
          <p:nvPr/>
        </p:nvSpPr>
        <p:spPr>
          <a:xfrm>
            <a:off x="6210306" y="2419355"/>
            <a:ext cx="5583607" cy="8858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20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74792AA9-6F95-44D9-9854-4800E0F4F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859" y="142532"/>
            <a:ext cx="8908282" cy="657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1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7FCC13-268C-4630-80D0-851BCFFD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תרחיש 1: ניהול הזמנות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C6D054-A3ED-4A04-A28B-04554FE71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סה"כ הזמנות במסעדה יומי</a:t>
            </a:r>
          </a:p>
          <a:p>
            <a:r>
              <a:rPr lang="he-IL" dirty="0"/>
              <a:t>סה"כ הזמנות במסעדה תקופתי</a:t>
            </a:r>
          </a:p>
          <a:p>
            <a:r>
              <a:rPr lang="he-IL" dirty="0"/>
              <a:t>מנה הכי נמכרת</a:t>
            </a:r>
          </a:p>
          <a:p>
            <a:r>
              <a:rPr lang="he-IL" dirty="0"/>
              <a:t>ממוצע פריטים בהזמנה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28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7FCC13-268C-4630-80D0-851BCFFD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תרחיש 2: ניהול עובדים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C6D054-A3ED-4A04-A28B-04554FE71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סה"כ עובדים</a:t>
            </a:r>
          </a:p>
          <a:p>
            <a:r>
              <a:rPr lang="he-IL" dirty="0"/>
              <a:t>כמות עובדים מכל סוג</a:t>
            </a:r>
          </a:p>
          <a:p>
            <a:r>
              <a:rPr lang="he-IL" dirty="0"/>
              <a:t>עובד שמרוויח הכי הרבה</a:t>
            </a:r>
          </a:p>
          <a:p>
            <a:r>
              <a:rPr lang="he-IL" dirty="0"/>
              <a:t>עובד שמרוויח הכי מעט</a:t>
            </a:r>
          </a:p>
          <a:p>
            <a:r>
              <a:rPr lang="he-IL" dirty="0"/>
              <a:t>ממוצע שכר</a:t>
            </a:r>
            <a:r>
              <a:rPr lang="en-US" dirty="0"/>
              <a:t>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7806286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TM03457485[[fn=רשת]]</Template>
  <TotalTime>10</TotalTime>
  <Words>106</Words>
  <Application>Microsoft Office PowerPoint</Application>
  <PresentationFormat>מסך רחב</PresentationFormat>
  <Paragraphs>22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ערכת נושא Office</vt:lpstr>
      <vt:lpstr>Restaurant Management System</vt:lpstr>
      <vt:lpstr>מצגת של PowerPoint‏</vt:lpstr>
      <vt:lpstr>הסבר על המערכת</vt:lpstr>
      <vt:lpstr>מצגת של PowerPoint‏</vt:lpstr>
      <vt:lpstr>תרחיש 1: ניהול הזמנות</vt:lpstr>
      <vt:lpstr>תרחיש 2: ניהול עובדים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</dc:title>
  <dc:creator>yehiel33@gmail.com</dc:creator>
  <cp:lastModifiedBy>yehiel33@gmail.com</cp:lastModifiedBy>
  <cp:revision>2</cp:revision>
  <dcterms:created xsi:type="dcterms:W3CDTF">2021-01-04T21:09:57Z</dcterms:created>
  <dcterms:modified xsi:type="dcterms:W3CDTF">2021-01-06T18:52:01Z</dcterms:modified>
</cp:coreProperties>
</file>