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CE6"/>
    <a:srgbClr val="B6D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2DAED-1A43-7747-A5DD-70033A5DBF31}" v="20" dt="2022-10-27T11:59:56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6512"/>
  </p:normalViewPr>
  <p:slideViewPr>
    <p:cSldViewPr snapToGrid="0">
      <p:cViewPr>
        <p:scale>
          <a:sx n="78" d="100"/>
          <a:sy n="78" d="100"/>
        </p:scale>
        <p:origin x="3040" y="1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680-54E7-43EF-EDF0-722E5B15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61E64-34A1-0FB5-6C9B-BA03196E5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A9E1-E987-DDA2-CFC0-0641F61D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17D6-BD01-3300-2255-2A5774A3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9847-D3D5-991B-A4A1-E9FC81F5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909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5278-1CD1-C557-A07F-67CF94DB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A8DB2-77A9-F284-0D75-E30A2B7B0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9379-7805-212D-D9A1-18699D73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BCA6-340C-3C4C-C8ED-113614AA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6F6C-C566-62EC-08AA-727E21BA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31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86A72-FEC8-3BDF-A3AE-FD1CF143C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A96EA-7EDB-522A-70E9-CCBAA003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412F-71BE-A7BA-1450-74A65826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868E-03E7-73C8-1CB7-47683DD3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416BA-C771-35BD-7E46-7E7D7826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452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DF3F-48E0-AF8E-87EC-F79978E8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59E6-B460-56C3-7327-1B022ECA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EB3E-CF70-6FE9-9191-663D3EC8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E76B-0ADD-6F55-0DEA-2DBAC2F2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9474-D843-66FF-9EA3-C168E248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910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0C67-09F5-D988-1D28-753D51C2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8CE6B-CF4D-E530-EC5E-BF0F85CA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D363-13F4-BF89-DAFC-B3F92480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FC57-A87F-A45B-9F18-299F87A1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CFB6-27C6-3921-B05E-C0CD3945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435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73E2-02E7-02CC-9F4C-FB77E7C1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2EFB-DAD1-DC23-657B-3FDF9817A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8A684-985E-E826-79F7-71F98801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13E6-A2DE-3977-0BF0-BB8A0AFF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F115D-7FCE-B236-6802-E28C0157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BEA79-02D8-3471-F498-5455315B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49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E173-D3D1-4CFB-634F-F9A7E111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A0F2B-08FE-8B4B-2A3D-A53DFF75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D2D1-8FD7-55C2-46A2-2AFAA5E0D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C895F-1731-97B2-4408-B6BDAE269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FE859-1557-2FE5-EE81-92E8F51B9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E7048-EC45-D6DA-380C-E4B873D3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8E9F8-9673-C598-8821-278DFFFF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10D32-A49B-3939-72B4-76EFA712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51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1A60-8F54-82FF-60A6-AB4E0503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783BA-E81F-1D11-FFC3-FD604FC9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5B12B-B85E-C841-7D34-603D847D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4F188-6300-9BDE-FED6-28106766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7896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A1CAB-AAB8-0F27-A3DE-92E379E8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B473B-15B6-8070-5E74-01401F95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89239-4581-AEE7-1EBA-F1682FA5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484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74B4-6676-143B-386F-65FE167E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1431-3494-C5C2-5BA9-DC84714C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193AE-DFAB-ABF9-FF5B-12684110B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ACB5-2417-9E97-5A23-941EFC32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8174-ED4C-C171-662E-DFE47357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6A475-CA27-9937-BEF8-9F649F89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863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82EB-66A5-870A-0574-4586CE64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A84D-1056-AADB-00E1-41D257E93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3BF13-DF6B-AC23-BD74-CE0BED081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D227B-159E-84B4-8AAD-7C0B8A50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3759A-CDA7-9D2B-F00D-7872A382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9CA7F-2B91-BB7B-C35C-F61B6F9F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466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E7872-5579-685E-DA5A-CC83335E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E7360-F83B-100F-FC17-CEF3CAC2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6FE9-E196-CA4A-FE82-90A2A7BEC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B83A-DC49-0842-8FCA-FD10A3ADA92E}" type="datetimeFigureOut">
              <a:rPr lang="en-KR" smtClean="0"/>
              <a:t>2022/10/27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8F78-7396-B8A8-6D00-D900FFD6A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6819-B4FB-9620-526E-505DF7579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0B64-F23F-794B-A752-166CD61541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404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672F5E-BA69-00AE-A6B7-E3BFE0E9F946}"/>
              </a:ext>
            </a:extLst>
          </p:cNvPr>
          <p:cNvSpPr/>
          <p:nvPr/>
        </p:nvSpPr>
        <p:spPr>
          <a:xfrm>
            <a:off x="5117716" y="634942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Indian Poker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E7DC38-2822-6D6D-B169-05AA56CD8C91}"/>
              </a:ext>
            </a:extLst>
          </p:cNvPr>
          <p:cNvSpPr/>
          <p:nvPr/>
        </p:nvSpPr>
        <p:spPr>
          <a:xfrm>
            <a:off x="419046" y="1678982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print_game_status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681363-00A2-73AE-2543-FFA88CC151EA}"/>
              </a:ext>
            </a:extLst>
          </p:cNvPr>
          <p:cNvSpPr/>
          <p:nvPr/>
        </p:nvSpPr>
        <p:spPr>
          <a:xfrm>
            <a:off x="2483694" y="1678982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show_chips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589AE-2AEA-3503-D7D2-8BBEDDEEF01F}"/>
              </a:ext>
            </a:extLst>
          </p:cNvPr>
          <p:cNvSpPr/>
          <p:nvPr/>
        </p:nvSpPr>
        <p:spPr>
          <a:xfrm>
            <a:off x="4504110" y="1678982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card_shuffle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3E77D-6010-CF71-6E9C-B3E3F65001BD}"/>
              </a:ext>
            </a:extLst>
          </p:cNvPr>
          <p:cNvSpPr/>
          <p:nvPr/>
        </p:nvSpPr>
        <p:spPr>
          <a:xfrm>
            <a:off x="6524526" y="1678982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print_card_info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65FD-6041-4CCF-2056-AF31D6862364}"/>
              </a:ext>
            </a:extLst>
          </p:cNvPr>
          <p:cNvSpPr/>
          <p:nvPr/>
        </p:nvSpPr>
        <p:spPr>
          <a:xfrm>
            <a:off x="8730022" y="1743802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user_turn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C2529-ABD7-2FD5-137C-0C31A8E37618}"/>
              </a:ext>
            </a:extLst>
          </p:cNvPr>
          <p:cNvSpPr/>
          <p:nvPr/>
        </p:nvSpPr>
        <p:spPr>
          <a:xfrm>
            <a:off x="7477912" y="3958476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calc_hand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71F238-B042-A69A-1F1E-001B85A5F12B}"/>
              </a:ext>
            </a:extLst>
          </p:cNvPr>
          <p:cNvSpPr/>
          <p:nvPr/>
        </p:nvSpPr>
        <p:spPr>
          <a:xfrm>
            <a:off x="419046" y="5041858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computer_turn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3E92C-B55A-5DD9-FAC4-5FB3FD901C3B}"/>
              </a:ext>
            </a:extLst>
          </p:cNvPr>
          <p:cNvSpPr/>
          <p:nvPr/>
        </p:nvSpPr>
        <p:spPr>
          <a:xfrm>
            <a:off x="419046" y="6080494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calc_winner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D73DF9-DB8F-898D-2D4E-F382388804E2}"/>
              </a:ext>
            </a:extLst>
          </p:cNvPr>
          <p:cNvSpPr/>
          <p:nvPr/>
        </p:nvSpPr>
        <p:spPr>
          <a:xfrm>
            <a:off x="4063073" y="5944958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update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DBEC4-C839-CA0D-EBDE-C65A54B51C29}"/>
              </a:ext>
            </a:extLst>
          </p:cNvPr>
          <p:cNvSpPr/>
          <p:nvPr/>
        </p:nvSpPr>
        <p:spPr>
          <a:xfrm>
            <a:off x="7477912" y="2639914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is_valid_bet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57DB4-CB11-9F9A-7201-5B67DED48ED1}"/>
              </a:ext>
            </a:extLst>
          </p:cNvPr>
          <p:cNvSpPr/>
          <p:nvPr/>
        </p:nvSpPr>
        <p:spPr>
          <a:xfrm>
            <a:off x="9815269" y="2685634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is_valid_num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E3D1E-F5F0-BF5F-2ABD-5AEA5392610D}"/>
              </a:ext>
            </a:extLst>
          </p:cNvPr>
          <p:cNvSpPr/>
          <p:nvPr/>
        </p:nvSpPr>
        <p:spPr>
          <a:xfrm>
            <a:off x="705914" y="5044134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com_call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E11785-89AE-C180-CD49-7DE60FDD3D06}"/>
              </a:ext>
            </a:extLst>
          </p:cNvPr>
          <p:cNvSpPr/>
          <p:nvPr/>
        </p:nvSpPr>
        <p:spPr>
          <a:xfrm>
            <a:off x="992782" y="5057211"/>
            <a:ext cx="1956568" cy="705978"/>
          </a:xfrm>
          <a:prstGeom prst="rect">
            <a:avLst/>
          </a:prstGeom>
          <a:solidFill>
            <a:srgbClr val="BFDCE6"/>
          </a:solidFill>
          <a:ln w="38100">
            <a:solidFill>
              <a:srgbClr val="FF0000"/>
            </a:solidFill>
          </a:ln>
          <a:effectLst>
            <a:outerShdw blurRad="111900" dist="117159" dir="2667147" algn="ctr" rotWithShape="0">
              <a:srgbClr val="000000">
                <a:alpha val="6419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com_raise</a:t>
            </a:r>
            <a:endParaRPr lang="en-US" sz="1400" dirty="0">
              <a:solidFill>
                <a:schemeClr val="tx1"/>
              </a:solidFill>
              <a:effectLst/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90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Noto Sans KR Medium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권예호(무은재학부)</dc:creator>
  <cp:lastModifiedBy>권예호(무은재학부)</cp:lastModifiedBy>
  <cp:revision>1</cp:revision>
  <dcterms:created xsi:type="dcterms:W3CDTF">2022-10-27T11:42:53Z</dcterms:created>
  <dcterms:modified xsi:type="dcterms:W3CDTF">2022-10-27T12:01:33Z</dcterms:modified>
</cp:coreProperties>
</file>