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0"/>
  </p:sldMasterIdLst>
  <p:sldIdLst>
    <p:sldId id="256" r:id="rId71"/>
    <p:sldId id="257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Master" Target="slideMasters/slideMaster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39E54-882A-41F2-8AB8-1C8FAC311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AF524-E746-4347-A0A7-68727DAD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1E116-815D-411F-8458-04A9839F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A8BD5-90A2-4545-A53F-48901072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33542-8A07-43A9-834E-DAA24753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5FE3D-1FE4-4E05-8A69-7FA923DE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FED26-AA9C-45B1-95CA-8D3008F55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813C4-507B-4412-9B80-C6BDD01F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43D7C-53C8-4C66-BFB4-742A30DE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724D0-F09D-4579-8005-C04D4F4B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1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8897E-A993-4317-939E-11694579E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93DC8-CC33-4ADE-BE9B-90BFD87B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4FFCD-282A-4C8B-A4FE-C15302A2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A7BD3-C26B-4406-BAD5-D9B86B1D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F4714-DCEB-45C9-94F3-8AC2E188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98EC7-8D9C-4E13-BB14-4E33C458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2E7F3-4010-4636-A066-D1920A46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B5898-0A9A-46AC-A439-FDD19AED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DA90E-66F4-42EB-AD22-D3DF4FDA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801E1-AD06-4BE5-A5C3-83F6E5FD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FEE6B-9D6B-44F2-A034-1050EEB7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B7FD6-794C-4DC2-BF47-6FA44A66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83183-6FF1-4E9D-9CF6-F2582CD3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A6448-3F31-47E7-B1B9-4DDC0F6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74AA-E139-4DAF-BABA-24B4A0B0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965A-E3FB-44F5-B032-F51C4F3E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79EE1-DC6E-472F-BBA6-70FFB73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809BA7-A652-44A0-9995-77C42BFC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F74A-E7C1-4A61-8D2E-27D6C432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A5FC8-E77E-41AC-AD8A-EE602661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FC023-C21D-4F6A-B0E2-1787BB11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3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77290-683F-4E56-974F-8353899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7EC59-7D2E-48C6-91FC-5F3B3B99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27CDD-69EE-4ABC-B7DA-FC8B616A5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55E4-BDB5-41E8-B7AB-33A3CFB7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34BAB-185A-45BC-9F65-EF0F3CD4D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E7329-C8FA-4860-8FD4-7FF614F3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12C0-9A80-425D-ABDD-2FB48661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55576C-D2C8-48EA-8403-E6878FD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3D9BE-1CCC-45BB-9B81-7C459BE7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3D50A1-FC55-4599-BE74-437B2958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9FBEB-6B12-47E4-89C7-E550AFDB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B57D32-BC85-4C52-8718-49DD7247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2C13F3-2D20-4947-9BD3-02069C06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F0CF3-ABD3-453C-B655-245B88B1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011770-DA16-4C2F-A0F1-99C484F4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1C98F-5036-421D-84AE-C845080C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534D5-E76E-40E9-A0E3-61083CF1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4A885-1F74-498E-9255-457F5927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0515D-34CF-4FC6-B6F4-A8ABAB7A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51E69-581E-42C9-BEA6-808FFF93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B7B23-89B8-46AA-989A-AB763AB3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5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1A29-613D-416F-919A-96E98DD3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4323F9-09E3-44A8-B5B7-BE69FBBC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4204A-3286-40A8-B538-B420A05F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6FACE-4A8F-4A4F-AD68-7E2FFD0E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B63DA-A911-4A43-8C75-314D5C36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9C791-8F2A-49EF-BF98-B69EE852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0058E-368B-46A6-80E7-78C0FA9B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3AE82-FAD3-4CE4-AAA2-DEE41CBE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218DB-B221-4499-B30C-C6B456874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3161-5218-4E77-9027-39A660170320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7EE2D-34CE-4325-84C8-48F44E2B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97B2-CB63-4B02-B764-22F595B3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1155-5CD4-4B51-B12E-D29D8E709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40.xml"/><Relationship Id="rId18" Type="http://schemas.openxmlformats.org/officeDocument/2006/relationships/customXml" Target="../../customXml/item23.xml"/><Relationship Id="rId26" Type="http://schemas.openxmlformats.org/officeDocument/2006/relationships/customXml" Target="../../customXml/item20.xml"/><Relationship Id="rId3" Type="http://schemas.openxmlformats.org/officeDocument/2006/relationships/customXml" Target="../../customXml/item15.xml"/><Relationship Id="rId21" Type="http://schemas.openxmlformats.org/officeDocument/2006/relationships/customXml" Target="../../customXml/item27.xml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41.xml"/><Relationship Id="rId17" Type="http://schemas.openxmlformats.org/officeDocument/2006/relationships/customXml" Target="../../customXml/item34.xml"/><Relationship Id="rId25" Type="http://schemas.openxmlformats.org/officeDocument/2006/relationships/customXml" Target="../../customXml/item3.xml"/><Relationship Id="rId2" Type="http://schemas.openxmlformats.org/officeDocument/2006/relationships/customXml" Target="../../customXml/item43.xml"/><Relationship Id="rId16" Type="http://schemas.openxmlformats.org/officeDocument/2006/relationships/customXml" Target="../../customXml/item35.xml"/><Relationship Id="rId20" Type="http://schemas.openxmlformats.org/officeDocument/2006/relationships/customXml" Target="../../customXml/item2.xml"/><Relationship Id="rId29" Type="http://schemas.openxmlformats.org/officeDocument/2006/relationships/image" Target="../media/image1.jpg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5.xml"/><Relationship Id="rId24" Type="http://schemas.openxmlformats.org/officeDocument/2006/relationships/customXml" Target="../../customXml/item4.xml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37.xml"/><Relationship Id="rId23" Type="http://schemas.openxmlformats.org/officeDocument/2006/relationships/customXml" Target="../../customXml/item21.xml"/><Relationship Id="rId28" Type="http://schemas.openxmlformats.org/officeDocument/2006/relationships/slideLayout" Target="../slideLayouts/slideLayout1.xml"/><Relationship Id="rId10" Type="http://schemas.openxmlformats.org/officeDocument/2006/relationships/customXml" Target="../../customXml/item22.xml"/><Relationship Id="rId19" Type="http://schemas.openxmlformats.org/officeDocument/2006/relationships/customXml" Target="../../customXml/item14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38.xml"/><Relationship Id="rId22" Type="http://schemas.openxmlformats.org/officeDocument/2006/relationships/customXml" Target="../../customXml/item9.xml"/><Relationship Id="rId27" Type="http://schemas.openxmlformats.org/officeDocument/2006/relationships/customXml" Target="../../customXml/item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D8DC3E84-41A6-459F-9ECB-1CEEE4B13F4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93698" y="175854"/>
            <a:ext cx="10811280" cy="6492951"/>
            <a:chOff x="693698" y="175854"/>
            <a:chExt cx="10811280" cy="649295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436512A-5557-41E1-8D84-29E3D6D8D16B}"/>
                </a:ext>
              </a:extLst>
            </p:cNvPr>
            <p:cNvGrpSpPr/>
            <p:nvPr>
              <p:custDataLst>
                <p:custData r:id="rId2"/>
              </p:custDataLst>
            </p:nvPr>
          </p:nvGrpSpPr>
          <p:grpSpPr>
            <a:xfrm>
              <a:off x="693698" y="175854"/>
              <a:ext cx="10811280" cy="6492951"/>
              <a:chOff x="693698" y="175854"/>
              <a:chExt cx="10811280" cy="649295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E84371-C710-4BDD-8AB9-EDC9C541FB79}"/>
                  </a:ext>
                </a:extLst>
              </p:cNvPr>
              <p:cNvSpPr/>
              <p:nvPr/>
            </p:nvSpPr>
            <p:spPr>
              <a:xfrm>
                <a:off x="696000" y="175854"/>
                <a:ext cx="10800000" cy="6480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7785DFF-7BFA-4D4F-8768-C3E5BC2BF8B5}"/>
                  </a:ext>
                </a:extLst>
              </p:cNvPr>
              <p:cNvCxnSpPr/>
              <p:nvPr/>
            </p:nvCxnSpPr>
            <p:spPr>
              <a:xfrm>
                <a:off x="1176020" y="276860"/>
                <a:ext cx="2717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214DEE-3AF1-418A-934E-1F5CA456DB8A}"/>
                  </a:ext>
                </a:extLst>
              </p:cNvPr>
              <p:cNvSpPr/>
              <p:nvPr/>
            </p:nvSpPr>
            <p:spPr>
              <a:xfrm rot="5400000">
                <a:off x="693698" y="175854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B67D7FEA-A287-46C8-A39A-9E813F5FE270}"/>
                  </a:ext>
                </a:extLst>
              </p:cNvPr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4653920" y="6128805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81DD315A-435B-4AFA-B354-A27BDCD1FB6D}"/>
                    </a:ext>
                  </a:extLst>
                </p:cNvPr>
                <p:cNvGrpSpPr/>
                <p:nvPr>
                  <p:custDataLst>
                    <p:custData r:id="rId27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50CFAB36-590E-4143-B8C4-32F8A1F2FBB8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0" name="直接连接符 179">
                    <a:extLst>
                      <a:ext uri="{FF2B5EF4-FFF2-40B4-BE49-F238E27FC236}">
                        <a16:creationId xmlns:a16="http://schemas.microsoft.com/office/drawing/2014/main" id="{336A9A16-CA7D-4223-BE73-7E1BCF186B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>
                    <a:extLst>
                      <a:ext uri="{FF2B5EF4-FFF2-40B4-BE49-F238E27FC236}">
                        <a16:creationId xmlns:a16="http://schemas.microsoft.com/office/drawing/2014/main" id="{9E80061E-E092-4EDC-A9C2-358D0D820B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>
                    <a:extLst>
                      <a:ext uri="{FF2B5EF4-FFF2-40B4-BE49-F238E27FC236}">
                        <a16:creationId xmlns:a16="http://schemas.microsoft.com/office/drawing/2014/main" id="{23CB3B28-E3D3-4E68-86FE-E24D95CE3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>
                    <a:extLst>
                      <a:ext uri="{FF2B5EF4-FFF2-40B4-BE49-F238E27FC236}">
                        <a16:creationId xmlns:a16="http://schemas.microsoft.com/office/drawing/2014/main" id="{2B1A6E84-D22E-493E-BEF5-78BB91204B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直接连接符 183">
                    <a:extLst>
                      <a:ext uri="{FF2B5EF4-FFF2-40B4-BE49-F238E27FC236}">
                        <a16:creationId xmlns:a16="http://schemas.microsoft.com/office/drawing/2014/main" id="{EA2DFC38-43D9-4C53-865E-C0C036C23F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>
                    <a:extLst>
                      <a:ext uri="{FF2B5EF4-FFF2-40B4-BE49-F238E27FC236}">
                        <a16:creationId xmlns:a16="http://schemas.microsoft.com/office/drawing/2014/main" id="{DDEADF97-DC07-4A14-812B-FFE7C453B1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>
                    <a:extLst>
                      <a:ext uri="{FF2B5EF4-FFF2-40B4-BE49-F238E27FC236}">
                        <a16:creationId xmlns:a16="http://schemas.microsoft.com/office/drawing/2014/main" id="{2C6E6613-FBA7-4906-BB71-DD863BC91B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>
                    <a:extLst>
                      <a:ext uri="{FF2B5EF4-FFF2-40B4-BE49-F238E27FC236}">
                        <a16:creationId xmlns:a16="http://schemas.microsoft.com/office/drawing/2014/main" id="{6F66BC20-5178-496F-A53A-D5A16BF4BD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F6B6A119-8F92-4223-A92D-53EACB763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>
                    <a:extLst>
                      <a:ext uri="{FF2B5EF4-FFF2-40B4-BE49-F238E27FC236}">
                        <a16:creationId xmlns:a16="http://schemas.microsoft.com/office/drawing/2014/main" id="{DCC86CB3-D7F6-4070-91C6-7FC46211A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14F5446A-75E0-4098-868E-AFCAC7A2E7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>
                    <a:extLst>
                      <a:ext uri="{FF2B5EF4-FFF2-40B4-BE49-F238E27FC236}">
                        <a16:creationId xmlns:a16="http://schemas.microsoft.com/office/drawing/2014/main" id="{C19966E5-8571-4080-B671-083CE69D6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8FE325F7-1399-4222-AD02-37E324E31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B333D03C-5A95-468E-8AAF-16CFD8D95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B1D00054-A5E5-42F7-9B99-3410E1EADA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2CE7C53E-8C55-4461-B167-183320C86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87A138ED-38A6-4DE1-A0F3-C540D623DA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>
                    <a:extLst>
                      <a:ext uri="{FF2B5EF4-FFF2-40B4-BE49-F238E27FC236}">
                        <a16:creationId xmlns:a16="http://schemas.microsoft.com/office/drawing/2014/main" id="{29FC66F0-E13C-4D77-9996-81DF183FD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7FE54886-1319-47DE-8B22-AAD330EA8E0F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46E668C2-9F3F-498B-9DED-66D418DCB1EB}"/>
                  </a:ext>
                </a:extLst>
              </p:cNvPr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1238767" y="6128805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264" name="组合 263">
                  <a:extLst>
                    <a:ext uri="{FF2B5EF4-FFF2-40B4-BE49-F238E27FC236}">
                      <a16:creationId xmlns:a16="http://schemas.microsoft.com/office/drawing/2014/main" id="{5E78B7F8-D3FF-4CFF-8184-D84404BD2057}"/>
                    </a:ext>
                  </a:extLst>
                </p:cNvPr>
                <p:cNvGrpSpPr/>
                <p:nvPr>
                  <p:custDataLst>
                    <p:custData r:id="rId26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8C296F3E-5359-42EA-A1BE-F366F590841D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7" name="直接连接符 266">
                    <a:extLst>
                      <a:ext uri="{FF2B5EF4-FFF2-40B4-BE49-F238E27FC236}">
                        <a16:creationId xmlns:a16="http://schemas.microsoft.com/office/drawing/2014/main" id="{58AD7F47-B328-4E47-B0B1-9B3A89DF4A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>
                    <a:extLst>
                      <a:ext uri="{FF2B5EF4-FFF2-40B4-BE49-F238E27FC236}">
                        <a16:creationId xmlns:a16="http://schemas.microsoft.com/office/drawing/2014/main" id="{24C70205-C170-4F0A-A177-E73BC8981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>
                    <a:extLst>
                      <a:ext uri="{FF2B5EF4-FFF2-40B4-BE49-F238E27FC236}">
                        <a16:creationId xmlns:a16="http://schemas.microsoft.com/office/drawing/2014/main" id="{555502AF-0C8B-46B1-910D-FC5A51817B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接连接符 269">
                    <a:extLst>
                      <a:ext uri="{FF2B5EF4-FFF2-40B4-BE49-F238E27FC236}">
                        <a16:creationId xmlns:a16="http://schemas.microsoft.com/office/drawing/2014/main" id="{415EA9A6-45E3-40C7-A55E-B1038DF47E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直接连接符 270">
                    <a:extLst>
                      <a:ext uri="{FF2B5EF4-FFF2-40B4-BE49-F238E27FC236}">
                        <a16:creationId xmlns:a16="http://schemas.microsoft.com/office/drawing/2014/main" id="{915E0555-6F96-4F75-BDDC-4D0A58B3B9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接连接符 271">
                    <a:extLst>
                      <a:ext uri="{FF2B5EF4-FFF2-40B4-BE49-F238E27FC236}">
                        <a16:creationId xmlns:a16="http://schemas.microsoft.com/office/drawing/2014/main" id="{B285865C-8F24-477B-B643-69782EA09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72">
                    <a:extLst>
                      <a:ext uri="{FF2B5EF4-FFF2-40B4-BE49-F238E27FC236}">
                        <a16:creationId xmlns:a16="http://schemas.microsoft.com/office/drawing/2014/main" id="{8D8F0F9B-234D-400F-8F1B-C6EFFFF209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73">
                    <a:extLst>
                      <a:ext uri="{FF2B5EF4-FFF2-40B4-BE49-F238E27FC236}">
                        <a16:creationId xmlns:a16="http://schemas.microsoft.com/office/drawing/2014/main" id="{4D654E64-A83F-4AE3-85C8-D71DD8F67D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>
                    <a:extLst>
                      <a:ext uri="{FF2B5EF4-FFF2-40B4-BE49-F238E27FC236}">
                        <a16:creationId xmlns:a16="http://schemas.microsoft.com/office/drawing/2014/main" id="{CDAE9624-47CF-4146-85A8-FBA39C06EE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>
                    <a:extLst>
                      <a:ext uri="{FF2B5EF4-FFF2-40B4-BE49-F238E27FC236}">
                        <a16:creationId xmlns:a16="http://schemas.microsoft.com/office/drawing/2014/main" id="{57BD2B2D-7B5C-47C6-8A37-4F5A8C5EE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>
                    <a:extLst>
                      <a:ext uri="{FF2B5EF4-FFF2-40B4-BE49-F238E27FC236}">
                        <a16:creationId xmlns:a16="http://schemas.microsoft.com/office/drawing/2014/main" id="{58D91AAD-A842-4A0D-8B35-67C9C3D3E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>
                    <a:extLst>
                      <a:ext uri="{FF2B5EF4-FFF2-40B4-BE49-F238E27FC236}">
                        <a16:creationId xmlns:a16="http://schemas.microsoft.com/office/drawing/2014/main" id="{FB2E72FC-DDBE-49A3-8AC5-241DD1457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>
                    <a:extLst>
                      <a:ext uri="{FF2B5EF4-FFF2-40B4-BE49-F238E27FC236}">
                        <a16:creationId xmlns:a16="http://schemas.microsoft.com/office/drawing/2014/main" id="{7806DC77-8642-406E-86C1-27BB0A9B3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>
                    <a:extLst>
                      <a:ext uri="{FF2B5EF4-FFF2-40B4-BE49-F238E27FC236}">
                        <a16:creationId xmlns:a16="http://schemas.microsoft.com/office/drawing/2014/main" id="{688F4E06-CDCB-4043-90F6-644478A27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>
                    <a:extLst>
                      <a:ext uri="{FF2B5EF4-FFF2-40B4-BE49-F238E27FC236}">
                        <a16:creationId xmlns:a16="http://schemas.microsoft.com/office/drawing/2014/main" id="{8D3F7112-75D8-4B1A-91F8-216B9DC99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>
                    <a:extLst>
                      <a:ext uri="{FF2B5EF4-FFF2-40B4-BE49-F238E27FC236}">
                        <a16:creationId xmlns:a16="http://schemas.microsoft.com/office/drawing/2014/main" id="{C29B8858-4F4C-4B30-80C9-E40CD0D51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>
                    <a:extLst>
                      <a:ext uri="{FF2B5EF4-FFF2-40B4-BE49-F238E27FC236}">
                        <a16:creationId xmlns:a16="http://schemas.microsoft.com/office/drawing/2014/main" id="{DD19BC00-3C2E-4448-824E-21F767CC9F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>
                    <a:extLst>
                      <a:ext uri="{FF2B5EF4-FFF2-40B4-BE49-F238E27FC236}">
                        <a16:creationId xmlns:a16="http://schemas.microsoft.com/office/drawing/2014/main" id="{7CB79883-2AFE-4DEA-BE5A-C4BAE01E48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319133AA-1BD4-4724-9350-6DF5E05B6B5D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5F63ED0D-28E3-48EB-B067-3C94762DB9AC}"/>
                  </a:ext>
                </a:extLst>
              </p:cNvPr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8083339" y="6128805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30ACE6FE-7B72-4A11-8300-8FE99135842D}"/>
                    </a:ext>
                  </a:extLst>
                </p:cNvPr>
                <p:cNvGrpSpPr/>
                <p:nvPr>
                  <p:custDataLst>
                    <p:custData r:id="rId25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01C19D3A-90AC-403D-A220-FC7F8348C12B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89" name="直接连接符 288">
                    <a:extLst>
                      <a:ext uri="{FF2B5EF4-FFF2-40B4-BE49-F238E27FC236}">
                        <a16:creationId xmlns:a16="http://schemas.microsoft.com/office/drawing/2014/main" id="{47C24E41-B7A8-4C23-93AE-015DA1624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>
                    <a:extLst>
                      <a:ext uri="{FF2B5EF4-FFF2-40B4-BE49-F238E27FC236}">
                        <a16:creationId xmlns:a16="http://schemas.microsoft.com/office/drawing/2014/main" id="{AFAC0858-3D11-464B-8A40-68AFA5B8F9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>
                    <a:extLst>
                      <a:ext uri="{FF2B5EF4-FFF2-40B4-BE49-F238E27FC236}">
                        <a16:creationId xmlns:a16="http://schemas.microsoft.com/office/drawing/2014/main" id="{5C61B718-A96C-4732-AF2F-6D2C733814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>
                    <a:extLst>
                      <a:ext uri="{FF2B5EF4-FFF2-40B4-BE49-F238E27FC236}">
                        <a16:creationId xmlns:a16="http://schemas.microsoft.com/office/drawing/2014/main" id="{5FCA60BC-0BB2-4392-832C-C3F76DFB2F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>
                    <a:extLst>
                      <a:ext uri="{FF2B5EF4-FFF2-40B4-BE49-F238E27FC236}">
                        <a16:creationId xmlns:a16="http://schemas.microsoft.com/office/drawing/2014/main" id="{F4F8D944-991A-4752-8E51-1034D828C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>
                    <a:extLst>
                      <a:ext uri="{FF2B5EF4-FFF2-40B4-BE49-F238E27FC236}">
                        <a16:creationId xmlns:a16="http://schemas.microsoft.com/office/drawing/2014/main" id="{3DA133D1-3080-4DC4-A34B-0796FD297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>
                    <a:extLst>
                      <a:ext uri="{FF2B5EF4-FFF2-40B4-BE49-F238E27FC236}">
                        <a16:creationId xmlns:a16="http://schemas.microsoft.com/office/drawing/2014/main" id="{48F7E66E-4AF6-4ED3-A3EC-54B87B787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>
                    <a:extLst>
                      <a:ext uri="{FF2B5EF4-FFF2-40B4-BE49-F238E27FC236}">
                        <a16:creationId xmlns:a16="http://schemas.microsoft.com/office/drawing/2014/main" id="{20C0461E-5E9B-4AB2-BA5F-DBAF39523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>
                    <a:extLst>
                      <a:ext uri="{FF2B5EF4-FFF2-40B4-BE49-F238E27FC236}">
                        <a16:creationId xmlns:a16="http://schemas.microsoft.com/office/drawing/2014/main" id="{8DF5B7FF-124E-47EC-BB9C-CDF25AD45E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>
                    <a:extLst>
                      <a:ext uri="{FF2B5EF4-FFF2-40B4-BE49-F238E27FC236}">
                        <a16:creationId xmlns:a16="http://schemas.microsoft.com/office/drawing/2014/main" id="{838603DB-9ADE-4770-A318-C065580DD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>
                    <a:extLst>
                      <a:ext uri="{FF2B5EF4-FFF2-40B4-BE49-F238E27FC236}">
                        <a16:creationId xmlns:a16="http://schemas.microsoft.com/office/drawing/2014/main" id="{E218D948-2D3D-4863-9AE2-10074E0D46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>
                    <a:extLst>
                      <a:ext uri="{FF2B5EF4-FFF2-40B4-BE49-F238E27FC236}">
                        <a16:creationId xmlns:a16="http://schemas.microsoft.com/office/drawing/2014/main" id="{8A4213EB-C86A-498E-AE63-3DEE3AE32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>
                    <a:extLst>
                      <a:ext uri="{FF2B5EF4-FFF2-40B4-BE49-F238E27FC236}">
                        <a16:creationId xmlns:a16="http://schemas.microsoft.com/office/drawing/2014/main" id="{59E58F47-388A-49BE-907F-959AD6BB78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>
                    <a:extLst>
                      <a:ext uri="{FF2B5EF4-FFF2-40B4-BE49-F238E27FC236}">
                        <a16:creationId xmlns:a16="http://schemas.microsoft.com/office/drawing/2014/main" id="{CB2E8D97-4B84-4FC0-A8ED-9FD40DD80B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>
                    <a:extLst>
                      <a:ext uri="{FF2B5EF4-FFF2-40B4-BE49-F238E27FC236}">
                        <a16:creationId xmlns:a16="http://schemas.microsoft.com/office/drawing/2014/main" id="{11E7AC4F-9E8A-4DF3-8535-2A45B0F3A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连接符 303">
                    <a:extLst>
                      <a:ext uri="{FF2B5EF4-FFF2-40B4-BE49-F238E27FC236}">
                        <a16:creationId xmlns:a16="http://schemas.microsoft.com/office/drawing/2014/main" id="{EE625AF1-55FF-477E-9E92-D86DB003D0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接连接符 304">
                    <a:extLst>
                      <a:ext uri="{FF2B5EF4-FFF2-40B4-BE49-F238E27FC236}">
                        <a16:creationId xmlns:a16="http://schemas.microsoft.com/office/drawing/2014/main" id="{DAA95FD4-BAF7-45FE-8F2E-122870FC9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直接连接符 305">
                    <a:extLst>
                      <a:ext uri="{FF2B5EF4-FFF2-40B4-BE49-F238E27FC236}">
                        <a16:creationId xmlns:a16="http://schemas.microsoft.com/office/drawing/2014/main" id="{940F6052-6679-454D-B142-678C49B43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3D17542E-62C5-442F-97AD-601635B7EC97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组合 329">
                <a:extLst>
                  <a:ext uri="{FF2B5EF4-FFF2-40B4-BE49-F238E27FC236}">
                    <a16:creationId xmlns:a16="http://schemas.microsoft.com/office/drawing/2014/main" id="{00EDEC5B-2C1E-42C8-B9A2-97B3FC23E477}"/>
                  </a:ext>
                </a:extLst>
              </p:cNvPr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1238767" y="3156113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A02D0361-F253-4484-8262-71E05FDF08C7}"/>
                    </a:ext>
                  </a:extLst>
                </p:cNvPr>
                <p:cNvGrpSpPr/>
                <p:nvPr>
                  <p:custDataLst>
                    <p:custData r:id="rId24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333" name="矩形 332">
                    <a:extLst>
                      <a:ext uri="{FF2B5EF4-FFF2-40B4-BE49-F238E27FC236}">
                        <a16:creationId xmlns:a16="http://schemas.microsoft.com/office/drawing/2014/main" id="{978B7F28-268C-4F53-ACA2-FA15D765A672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682C593C-A1F6-4D08-9E18-9F9A5449CC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75204D68-2E8E-4E73-8D6A-8AED7EED1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4C0A9EF9-FA5A-48E4-B584-2B4427368E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6DE71599-A90B-427A-A70A-C2A5A35E85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B7CF9441-FEAA-48AF-9D6B-F0B6F5DF8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C974280-A051-453C-8E01-FAB7DF6E4F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AFCF9F65-1F6F-4D24-8998-82B6845FB2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20B661F9-9955-4288-A943-F48DE5A26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C6B5B464-8A2C-4890-9144-7C2909AC2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6BB8658B-8F14-4126-938D-B56DDE1F4C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343">
                    <a:extLst>
                      <a:ext uri="{FF2B5EF4-FFF2-40B4-BE49-F238E27FC236}">
                        <a16:creationId xmlns:a16="http://schemas.microsoft.com/office/drawing/2014/main" id="{465612D8-FB0A-4438-9569-F6DA40F80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05DAEA4D-963E-4510-B512-872643E91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48AFAD24-E87E-464B-804C-71BAA86214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81375E4F-3848-48C6-8B51-413A724C6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8083DB69-0CC2-4EF0-9F43-565943B5D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>
                    <a:extLst>
                      <a:ext uri="{FF2B5EF4-FFF2-40B4-BE49-F238E27FC236}">
                        <a16:creationId xmlns:a16="http://schemas.microsoft.com/office/drawing/2014/main" id="{DFC5B4A8-002C-4675-960D-9B0519B806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>
                    <a:extLst>
                      <a:ext uri="{FF2B5EF4-FFF2-40B4-BE49-F238E27FC236}">
                        <a16:creationId xmlns:a16="http://schemas.microsoft.com/office/drawing/2014/main" id="{19D6DDD2-656E-4A47-9BD1-B8CB20D44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>
                    <a:extLst>
                      <a:ext uri="{FF2B5EF4-FFF2-40B4-BE49-F238E27FC236}">
                        <a16:creationId xmlns:a16="http://schemas.microsoft.com/office/drawing/2014/main" id="{C04F0190-884A-4DF3-B166-3DD27BE79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2" name="直接连接符 331">
                  <a:extLst>
                    <a:ext uri="{FF2B5EF4-FFF2-40B4-BE49-F238E27FC236}">
                      <a16:creationId xmlns:a16="http://schemas.microsoft.com/office/drawing/2014/main" id="{53954E07-3303-4219-89E6-5663B7371853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组合 351">
                <a:extLst>
                  <a:ext uri="{FF2B5EF4-FFF2-40B4-BE49-F238E27FC236}">
                    <a16:creationId xmlns:a16="http://schemas.microsoft.com/office/drawing/2014/main" id="{D46D6B12-5592-4948-9C91-FB8C177D9DF0}"/>
                  </a:ext>
                </a:extLst>
              </p:cNvPr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4653920" y="3156113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4B2AF6C3-5C12-4031-A845-F011ED90D6FC}"/>
                    </a:ext>
                  </a:extLst>
                </p:cNvPr>
                <p:cNvGrpSpPr/>
                <p:nvPr>
                  <p:custDataLst>
                    <p:custData r:id="rId23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355" name="矩形 354">
                    <a:extLst>
                      <a:ext uri="{FF2B5EF4-FFF2-40B4-BE49-F238E27FC236}">
                        <a16:creationId xmlns:a16="http://schemas.microsoft.com/office/drawing/2014/main" id="{A8A528C6-32C0-450B-A32F-0C3F7C70E0CA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6" name="直接连接符 355">
                    <a:extLst>
                      <a:ext uri="{FF2B5EF4-FFF2-40B4-BE49-F238E27FC236}">
                        <a16:creationId xmlns:a16="http://schemas.microsoft.com/office/drawing/2014/main" id="{A5ECD721-F213-4B49-978B-79DE881B3F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>
                    <a:extLst>
                      <a:ext uri="{FF2B5EF4-FFF2-40B4-BE49-F238E27FC236}">
                        <a16:creationId xmlns:a16="http://schemas.microsoft.com/office/drawing/2014/main" id="{D2771B01-D924-4061-A4CF-6128EBE93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直接连接符 357">
                    <a:extLst>
                      <a:ext uri="{FF2B5EF4-FFF2-40B4-BE49-F238E27FC236}">
                        <a16:creationId xmlns:a16="http://schemas.microsoft.com/office/drawing/2014/main" id="{E3AA01EF-C845-486C-A3EA-FD2E5EE477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D3A143EB-3C33-4B58-A0CB-CA59216A4F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117061C8-144F-4791-8D1C-0D60BB79D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90E92239-1505-4A12-B285-A0797D04FC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E742E5FE-94AC-44E6-8425-EFFCDD18C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643CCABE-F4D1-4CB1-8C49-23B7F5DB8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C031683F-2F9A-4EE7-ABFC-5DAA697B5C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7DBC6F-C7D6-423B-8DB8-C1BAF189F4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99CC4169-5ED1-4103-B38D-19B8A5B05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639B7EBF-88F1-4B2E-80EE-0FCE2B45A5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D2AAE711-E443-4045-ADF1-5553C9BEB6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5CDAA2E0-6A95-4426-86E3-9D46C8AAB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2A4212FC-FF19-44E9-A040-1566AE0BA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A134E072-47FA-4EC9-9B43-93A8B997D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AE63266A-2280-4739-9231-A65FD596B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F95CAFC4-AEE9-436A-8A53-9C38E36F9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DF132CA3-C9F4-4058-A46F-83793ECF2917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组合 373">
                <a:extLst>
                  <a:ext uri="{FF2B5EF4-FFF2-40B4-BE49-F238E27FC236}">
                    <a16:creationId xmlns:a16="http://schemas.microsoft.com/office/drawing/2014/main" id="{E6C03821-D7F9-43E5-9359-199B4738E172}"/>
                  </a:ext>
                </a:extLst>
              </p:cNvPr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4653920" y="175854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375" name="组合 374">
                  <a:extLst>
                    <a:ext uri="{FF2B5EF4-FFF2-40B4-BE49-F238E27FC236}">
                      <a16:creationId xmlns:a16="http://schemas.microsoft.com/office/drawing/2014/main" id="{72B8790F-901A-490A-AD5F-5878D445F9E2}"/>
                    </a:ext>
                  </a:extLst>
                </p:cNvPr>
                <p:cNvGrpSpPr/>
                <p:nvPr>
                  <p:custDataLst>
                    <p:custData r:id="rId22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377" name="矩形 376">
                    <a:extLst>
                      <a:ext uri="{FF2B5EF4-FFF2-40B4-BE49-F238E27FC236}">
                        <a16:creationId xmlns:a16="http://schemas.microsoft.com/office/drawing/2014/main" id="{3F3A2848-578E-4E21-9A78-C758A8F6C4C4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C94B2A0A-5D0F-4C44-BE14-F2421738EC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>
                    <a:extLst>
                      <a:ext uri="{FF2B5EF4-FFF2-40B4-BE49-F238E27FC236}">
                        <a16:creationId xmlns:a16="http://schemas.microsoft.com/office/drawing/2014/main" id="{56536DA5-01C3-4E0F-AF7F-5E42FC771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17B17192-20D3-4097-946B-8B5AB9FE5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A2B87DEE-3FF8-4B23-A94D-24FCAF636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11964BC1-FF85-469D-8DE6-2F9295053D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4BCE590-6A0E-4DEB-BAE2-D7849DA3F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>
                    <a:extLst>
                      <a:ext uri="{FF2B5EF4-FFF2-40B4-BE49-F238E27FC236}">
                        <a16:creationId xmlns:a16="http://schemas.microsoft.com/office/drawing/2014/main" id="{4EB855DE-FC59-4955-8397-81EEDEB2F7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>
                    <a:extLst>
                      <a:ext uri="{FF2B5EF4-FFF2-40B4-BE49-F238E27FC236}">
                        <a16:creationId xmlns:a16="http://schemas.microsoft.com/office/drawing/2014/main" id="{F78C7724-0342-4602-9EB3-7DAACF6CA3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>
                    <a:extLst>
                      <a:ext uri="{FF2B5EF4-FFF2-40B4-BE49-F238E27FC236}">
                        <a16:creationId xmlns:a16="http://schemas.microsoft.com/office/drawing/2014/main" id="{E47EDA53-197D-4443-B239-1EA0B78A2C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>
                    <a:extLst>
                      <a:ext uri="{FF2B5EF4-FFF2-40B4-BE49-F238E27FC236}">
                        <a16:creationId xmlns:a16="http://schemas.microsoft.com/office/drawing/2014/main" id="{E0076439-2932-48BB-AC2A-B7FE4C727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>
                    <a:extLst>
                      <a:ext uri="{FF2B5EF4-FFF2-40B4-BE49-F238E27FC236}">
                        <a16:creationId xmlns:a16="http://schemas.microsoft.com/office/drawing/2014/main" id="{B30EE4C3-55CB-483B-B0E1-DFB305164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>
                    <a:extLst>
                      <a:ext uri="{FF2B5EF4-FFF2-40B4-BE49-F238E27FC236}">
                        <a16:creationId xmlns:a16="http://schemas.microsoft.com/office/drawing/2014/main" id="{C91F6D65-03A2-4ADA-811B-9B8D7AF58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>
                    <a:extLst>
                      <a:ext uri="{FF2B5EF4-FFF2-40B4-BE49-F238E27FC236}">
                        <a16:creationId xmlns:a16="http://schemas.microsoft.com/office/drawing/2014/main" id="{C4AEDDA1-F571-4BC9-8DDA-AE437A87C6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>
                    <a:extLst>
                      <a:ext uri="{FF2B5EF4-FFF2-40B4-BE49-F238E27FC236}">
                        <a16:creationId xmlns:a16="http://schemas.microsoft.com/office/drawing/2014/main" id="{97C645AE-E2D8-4944-B020-B1AD69FFA3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>
                    <a:extLst>
                      <a:ext uri="{FF2B5EF4-FFF2-40B4-BE49-F238E27FC236}">
                        <a16:creationId xmlns:a16="http://schemas.microsoft.com/office/drawing/2014/main" id="{763BDE0D-9D63-4456-A3B6-EBC5FDAFC8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>
                    <a:extLst>
                      <a:ext uri="{FF2B5EF4-FFF2-40B4-BE49-F238E27FC236}">
                        <a16:creationId xmlns:a16="http://schemas.microsoft.com/office/drawing/2014/main" id="{490F1118-3AFD-4514-9421-0AC75CC48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接连接符 393">
                    <a:extLst>
                      <a:ext uri="{FF2B5EF4-FFF2-40B4-BE49-F238E27FC236}">
                        <a16:creationId xmlns:a16="http://schemas.microsoft.com/office/drawing/2014/main" id="{0C4104CA-5391-4A67-BF30-3C9A76F72F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>
                    <a:extLst>
                      <a:ext uri="{FF2B5EF4-FFF2-40B4-BE49-F238E27FC236}">
                        <a16:creationId xmlns:a16="http://schemas.microsoft.com/office/drawing/2014/main" id="{15D9657B-3464-417A-BF1E-C4CEE125B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6" name="直接连接符 375">
                  <a:extLst>
                    <a:ext uri="{FF2B5EF4-FFF2-40B4-BE49-F238E27FC236}">
                      <a16:creationId xmlns:a16="http://schemas.microsoft.com/office/drawing/2014/main" id="{C9F3DABE-3FAF-475A-93C9-7489AC50B6CD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组合 395">
                <a:extLst>
                  <a:ext uri="{FF2B5EF4-FFF2-40B4-BE49-F238E27FC236}">
                    <a16:creationId xmlns:a16="http://schemas.microsoft.com/office/drawing/2014/main" id="{8F1B3D3A-D35C-492F-9EE7-E8219106B1B5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8073233" y="3156113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397" name="组合 396">
                  <a:extLst>
                    <a:ext uri="{FF2B5EF4-FFF2-40B4-BE49-F238E27FC236}">
                      <a16:creationId xmlns:a16="http://schemas.microsoft.com/office/drawing/2014/main" id="{C27E1BDC-18B3-4592-99C8-35E6EE7DE4E4}"/>
                    </a:ext>
                  </a:extLst>
                </p:cNvPr>
                <p:cNvGrpSpPr/>
                <p:nvPr>
                  <p:custDataLst>
                    <p:custData r:id="rId21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2DC86081-F02D-467B-B4EA-2D16FE0C10A8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2B753B52-8807-469D-9D22-D39610A1E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30A5A4B7-323B-4300-A2C7-F6118ED11E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C65427DE-F6FC-466E-88DC-7478EF331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18036F7F-9A7A-4837-9FE2-F58D9829DD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F696419E-FC41-4C35-89AE-4D3C1D835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697FEC62-B910-4B88-83EC-C1FAA9C9D2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12AB7C38-FCE8-4B2E-B7F8-8D61E30A32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421CB648-2DAF-4AD7-B2E3-DCAC46ACA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71004154-20C9-49FD-A2B7-F010D5E75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408FDCE8-620F-4131-98EF-7AE1B0A5E0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2A18073C-F88F-45F1-A3FD-31EF803F5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0C45015F-F293-46C2-8613-2112BA140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4D3C3C14-9036-41C2-B52E-1F9D5979D6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635540D0-4618-4790-B906-10552993A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54E227DF-0683-47EF-9493-7B96CD55F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73B4035-32C6-4964-BD8E-78AFDEBD4A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FD16A655-426B-4E5C-A477-04DCD9C3D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416">
                    <a:extLst>
                      <a:ext uri="{FF2B5EF4-FFF2-40B4-BE49-F238E27FC236}">
                        <a16:creationId xmlns:a16="http://schemas.microsoft.com/office/drawing/2014/main" id="{1188EC9A-D22B-4AA3-A5C8-6BD878F9EF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3A01DEC0-D84A-46ED-8E55-C6317775A61A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34CB507-23B2-49C6-8E11-C58713CCFFB4}"/>
                  </a:ext>
                </a:extLst>
              </p:cNvPr>
              <p:cNvGrpSpPr/>
              <p:nvPr/>
            </p:nvGrpSpPr>
            <p:grpSpPr>
              <a:xfrm>
                <a:off x="10964978" y="3699597"/>
                <a:ext cx="540000" cy="2430000"/>
                <a:chOff x="10949803" y="3691637"/>
                <a:chExt cx="540000" cy="2430000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A968F6B8-2344-4327-9C59-5C6D8B0C7780}"/>
                    </a:ext>
                  </a:extLst>
                </p:cNvPr>
                <p:cNvGrpSpPr/>
                <p:nvPr>
                  <p:custDataLst>
                    <p:custData r:id="rId20"/>
                  </p:custDataLst>
                </p:nvPr>
              </p:nvGrpSpPr>
              <p:grpSpPr>
                <a:xfrm rot="5400000">
                  <a:off x="10004803" y="4636637"/>
                  <a:ext cx="2430000" cy="540000"/>
                  <a:chOff x="3094185" y="3481096"/>
                  <a:chExt cx="2880000" cy="540000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22E433A4-C931-4160-9B2E-C12FB67A0A3C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66CE5598-5C7A-4E2B-8925-095AF80E1C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993748BA-F90F-4BF3-9C5C-A0AFB13C89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358BE5F3-6EF0-4C13-9DB3-099B8B0072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6DAC4069-E805-4131-977B-C121B3A882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A97C24D5-23C5-478C-BF8B-03C750DBD2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22B32860-D0D9-466C-9A05-B56724DE0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13A5BFD9-7186-4364-8C82-291054524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B1A6FEB5-24CC-4323-BBC7-E005A2F407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21465739-302F-4819-92FE-3148EAD7C0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>
                    <a:extLst>
                      <a:ext uri="{FF2B5EF4-FFF2-40B4-BE49-F238E27FC236}">
                        <a16:creationId xmlns:a16="http://schemas.microsoft.com/office/drawing/2014/main" id="{35C9ADC3-3492-42E8-B608-F263ED216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6D3D7A83-C439-4805-B1A8-131F66989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6A31AFC7-F36D-401C-86B5-8E1772F354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E6C433A1-DD9E-42CE-A5CF-32CB083DFA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5A693212-B65D-44AB-BD1E-E7B527C200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EE121F3E-57F6-4EA1-B3EA-7267DEDDCC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3B42CD07-2C1E-4A2C-8BFF-29BDFDF3B6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469E6800-62AF-4307-8D77-94DF03A8FF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F7768E88-162A-4570-957C-9F650106B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8" name="直接连接符 417">
                  <a:extLst>
                    <a:ext uri="{FF2B5EF4-FFF2-40B4-BE49-F238E27FC236}">
                      <a16:creationId xmlns:a16="http://schemas.microsoft.com/office/drawing/2014/main" id="{C38D36A7-0965-47CD-A7E2-A348D7590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5872" y="3951776"/>
                  <a:ext cx="0" cy="187236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7" name="组合 426">
                <a:extLst>
                  <a:ext uri="{FF2B5EF4-FFF2-40B4-BE49-F238E27FC236}">
                    <a16:creationId xmlns:a16="http://schemas.microsoft.com/office/drawing/2014/main" id="{3AFD6E7F-2927-4BD3-9C29-4EA377C35741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1238767" y="175854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428" name="组合 427">
                  <a:extLst>
                    <a:ext uri="{FF2B5EF4-FFF2-40B4-BE49-F238E27FC236}">
                      <a16:creationId xmlns:a16="http://schemas.microsoft.com/office/drawing/2014/main" id="{FED0A720-3596-4576-A67B-E7FC366F3490}"/>
                    </a:ext>
                  </a:extLst>
                </p:cNvPr>
                <p:cNvGrpSpPr/>
                <p:nvPr>
                  <p:custDataLst>
                    <p:custData r:id="rId19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430" name="矩形 429">
                    <a:extLst>
                      <a:ext uri="{FF2B5EF4-FFF2-40B4-BE49-F238E27FC236}">
                        <a16:creationId xmlns:a16="http://schemas.microsoft.com/office/drawing/2014/main" id="{74004542-B7A7-4411-86ED-91DE9200E427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31" name="直接连接符 430">
                    <a:extLst>
                      <a:ext uri="{FF2B5EF4-FFF2-40B4-BE49-F238E27FC236}">
                        <a16:creationId xmlns:a16="http://schemas.microsoft.com/office/drawing/2014/main" id="{CBF66B2B-C7DA-461B-B546-70657A80FA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>
                    <a:extLst>
                      <a:ext uri="{FF2B5EF4-FFF2-40B4-BE49-F238E27FC236}">
                        <a16:creationId xmlns:a16="http://schemas.microsoft.com/office/drawing/2014/main" id="{840A875E-FDAD-422F-9153-31C610DC3E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>
                    <a:extLst>
                      <a:ext uri="{FF2B5EF4-FFF2-40B4-BE49-F238E27FC236}">
                        <a16:creationId xmlns:a16="http://schemas.microsoft.com/office/drawing/2014/main" id="{6ECCE144-6D06-4D7B-AC7D-E5116C173B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>
                    <a:extLst>
                      <a:ext uri="{FF2B5EF4-FFF2-40B4-BE49-F238E27FC236}">
                        <a16:creationId xmlns:a16="http://schemas.microsoft.com/office/drawing/2014/main" id="{82F48190-E217-4A85-BF51-FEE490B76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>
                    <a:extLst>
                      <a:ext uri="{FF2B5EF4-FFF2-40B4-BE49-F238E27FC236}">
                        <a16:creationId xmlns:a16="http://schemas.microsoft.com/office/drawing/2014/main" id="{F01F8718-025D-4319-AA1F-89CFCA4357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>
                    <a:extLst>
                      <a:ext uri="{FF2B5EF4-FFF2-40B4-BE49-F238E27FC236}">
                        <a16:creationId xmlns:a16="http://schemas.microsoft.com/office/drawing/2014/main" id="{2E365262-9A0B-4348-B14D-CABC82FE7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>
                    <a:extLst>
                      <a:ext uri="{FF2B5EF4-FFF2-40B4-BE49-F238E27FC236}">
                        <a16:creationId xmlns:a16="http://schemas.microsoft.com/office/drawing/2014/main" id="{65B87FEE-4908-4A44-B91B-E9F849B30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3F74E7B3-CB8E-4B26-8AAB-91BA9520FF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CEBA9200-59D7-44BA-9E4F-F04FA0987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DBF4A8F8-A379-4126-976B-8B24A1F82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C1F76E15-0A74-4028-9437-004AD11A81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>
                    <a:extLst>
                      <a:ext uri="{FF2B5EF4-FFF2-40B4-BE49-F238E27FC236}">
                        <a16:creationId xmlns:a16="http://schemas.microsoft.com/office/drawing/2014/main" id="{5BCF6C78-F554-4FB5-B6A9-1DABB3993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>
                    <a:extLst>
                      <a:ext uri="{FF2B5EF4-FFF2-40B4-BE49-F238E27FC236}">
                        <a16:creationId xmlns:a16="http://schemas.microsoft.com/office/drawing/2014/main" id="{4334F685-A074-45D4-BF23-C277EFC52D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直接连接符 443">
                    <a:extLst>
                      <a:ext uri="{FF2B5EF4-FFF2-40B4-BE49-F238E27FC236}">
                        <a16:creationId xmlns:a16="http://schemas.microsoft.com/office/drawing/2014/main" id="{4276B23E-AA12-45C5-AC63-826C21F90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直接连接符 444">
                    <a:extLst>
                      <a:ext uri="{FF2B5EF4-FFF2-40B4-BE49-F238E27FC236}">
                        <a16:creationId xmlns:a16="http://schemas.microsoft.com/office/drawing/2014/main" id="{86608AF8-24FB-4B38-AC39-5731DA1B5C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3EA975C7-3444-4778-B66C-4FD48CCB2E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C0FE1BF6-91E3-4423-8C50-53000446E2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86F9A5CB-FDF4-4585-B3BE-F7E30D9AD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9" name="直接连接符 428">
                  <a:extLst>
                    <a:ext uri="{FF2B5EF4-FFF2-40B4-BE49-F238E27FC236}">
                      <a16:creationId xmlns:a16="http://schemas.microsoft.com/office/drawing/2014/main" id="{0A452B25-69EA-4385-A0B9-26EF3A9C2DD2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9" name="组合 448">
                <a:extLst>
                  <a:ext uri="{FF2B5EF4-FFF2-40B4-BE49-F238E27FC236}">
                    <a16:creationId xmlns:a16="http://schemas.microsoft.com/office/drawing/2014/main" id="{05807D4B-0B27-492E-9BFE-6910F8DBC754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8083339" y="175854"/>
                <a:ext cx="2880000" cy="540000"/>
                <a:chOff x="3849802" y="3659138"/>
                <a:chExt cx="2880000" cy="540000"/>
              </a:xfrm>
            </p:grpSpPr>
            <p:grpSp>
              <p:nvGrpSpPr>
                <p:cNvPr id="450" name="组合 449">
                  <a:extLst>
                    <a:ext uri="{FF2B5EF4-FFF2-40B4-BE49-F238E27FC236}">
                      <a16:creationId xmlns:a16="http://schemas.microsoft.com/office/drawing/2014/main" id="{7BFC27F6-7EE6-41B3-87FC-5762A5FFAAA2}"/>
                    </a:ext>
                  </a:extLst>
                </p:cNvPr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3849802" y="3659138"/>
                  <a:ext cx="2880000" cy="540000"/>
                  <a:chOff x="3094185" y="3481096"/>
                  <a:chExt cx="2880000" cy="540000"/>
                </a:xfrm>
              </p:grpSpPr>
              <p:sp>
                <p:nvSpPr>
                  <p:cNvPr id="452" name="矩形 451">
                    <a:extLst>
                      <a:ext uri="{FF2B5EF4-FFF2-40B4-BE49-F238E27FC236}">
                        <a16:creationId xmlns:a16="http://schemas.microsoft.com/office/drawing/2014/main" id="{3D29D91B-F5F9-41E7-9801-D009A0E50317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53" name="直接连接符 452">
                    <a:extLst>
                      <a:ext uri="{FF2B5EF4-FFF2-40B4-BE49-F238E27FC236}">
                        <a16:creationId xmlns:a16="http://schemas.microsoft.com/office/drawing/2014/main" id="{EA1DCC68-61F3-486B-B608-BA2C83EE2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直接连接符 453">
                    <a:extLst>
                      <a:ext uri="{FF2B5EF4-FFF2-40B4-BE49-F238E27FC236}">
                        <a16:creationId xmlns:a16="http://schemas.microsoft.com/office/drawing/2014/main" id="{6A4A40CE-5665-4B67-B6BA-0E278B3EA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直接连接符 454">
                    <a:extLst>
                      <a:ext uri="{FF2B5EF4-FFF2-40B4-BE49-F238E27FC236}">
                        <a16:creationId xmlns:a16="http://schemas.microsoft.com/office/drawing/2014/main" id="{1B704899-BBC9-4509-9145-74AEDBE23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直接连接符 455">
                    <a:extLst>
                      <a:ext uri="{FF2B5EF4-FFF2-40B4-BE49-F238E27FC236}">
                        <a16:creationId xmlns:a16="http://schemas.microsoft.com/office/drawing/2014/main" id="{E2DEC1E2-EAFE-4B76-8074-168EB4756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直接连接符 456">
                    <a:extLst>
                      <a:ext uri="{FF2B5EF4-FFF2-40B4-BE49-F238E27FC236}">
                        <a16:creationId xmlns:a16="http://schemas.microsoft.com/office/drawing/2014/main" id="{82D9A08C-235B-4F05-8429-7C6F62294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直接连接符 457">
                    <a:extLst>
                      <a:ext uri="{FF2B5EF4-FFF2-40B4-BE49-F238E27FC236}">
                        <a16:creationId xmlns:a16="http://schemas.microsoft.com/office/drawing/2014/main" id="{0F39CA86-0AA7-498B-A9E1-5A730B3FAA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直接连接符 458">
                    <a:extLst>
                      <a:ext uri="{FF2B5EF4-FFF2-40B4-BE49-F238E27FC236}">
                        <a16:creationId xmlns:a16="http://schemas.microsoft.com/office/drawing/2014/main" id="{7EAE0624-BBE5-4DF4-A809-89C48A8C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直接连接符 459">
                    <a:extLst>
                      <a:ext uri="{FF2B5EF4-FFF2-40B4-BE49-F238E27FC236}">
                        <a16:creationId xmlns:a16="http://schemas.microsoft.com/office/drawing/2014/main" id="{0F8083B4-D74D-4319-9624-57B8F0C44A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直接连接符 460">
                    <a:extLst>
                      <a:ext uri="{FF2B5EF4-FFF2-40B4-BE49-F238E27FC236}">
                        <a16:creationId xmlns:a16="http://schemas.microsoft.com/office/drawing/2014/main" id="{E619DD92-A107-4A0E-ACB4-FEBFFB038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直接连接符 461">
                    <a:extLst>
                      <a:ext uri="{FF2B5EF4-FFF2-40B4-BE49-F238E27FC236}">
                        <a16:creationId xmlns:a16="http://schemas.microsoft.com/office/drawing/2014/main" id="{0BD0B994-1E24-440E-9563-92C90BD89E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直接连接符 462">
                    <a:extLst>
                      <a:ext uri="{FF2B5EF4-FFF2-40B4-BE49-F238E27FC236}">
                        <a16:creationId xmlns:a16="http://schemas.microsoft.com/office/drawing/2014/main" id="{EC61AFD6-F408-4BD0-9C32-638DC1FE6D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直接连接符 463">
                    <a:extLst>
                      <a:ext uri="{FF2B5EF4-FFF2-40B4-BE49-F238E27FC236}">
                        <a16:creationId xmlns:a16="http://schemas.microsoft.com/office/drawing/2014/main" id="{ED198BFE-5C5A-41D8-B34E-6184E8D417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直接连接符 464">
                    <a:extLst>
                      <a:ext uri="{FF2B5EF4-FFF2-40B4-BE49-F238E27FC236}">
                        <a16:creationId xmlns:a16="http://schemas.microsoft.com/office/drawing/2014/main" id="{DCB7ABE6-6DA1-440E-8CA9-6725EB75BC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直接连接符 465">
                    <a:extLst>
                      <a:ext uri="{FF2B5EF4-FFF2-40B4-BE49-F238E27FC236}">
                        <a16:creationId xmlns:a16="http://schemas.microsoft.com/office/drawing/2014/main" id="{1E1F735A-FAA5-4FF0-A595-851A6D7560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直接连接符 466">
                    <a:extLst>
                      <a:ext uri="{FF2B5EF4-FFF2-40B4-BE49-F238E27FC236}">
                        <a16:creationId xmlns:a16="http://schemas.microsoft.com/office/drawing/2014/main" id="{D881E2B6-6947-43B0-9259-ED8AED9FB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直接连接符 467">
                    <a:extLst>
                      <a:ext uri="{FF2B5EF4-FFF2-40B4-BE49-F238E27FC236}">
                        <a16:creationId xmlns:a16="http://schemas.microsoft.com/office/drawing/2014/main" id="{36FCE740-812B-4D60-B588-BC51CAEC9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直接连接符 468">
                    <a:extLst>
                      <a:ext uri="{FF2B5EF4-FFF2-40B4-BE49-F238E27FC236}">
                        <a16:creationId xmlns:a16="http://schemas.microsoft.com/office/drawing/2014/main" id="{3E467CEB-46EC-490A-A875-BBA4A164BC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直接连接符 469">
                    <a:extLst>
                      <a:ext uri="{FF2B5EF4-FFF2-40B4-BE49-F238E27FC236}">
                        <a16:creationId xmlns:a16="http://schemas.microsoft.com/office/drawing/2014/main" id="{8164965C-F0AC-4919-A3F6-CEDF6F41F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1" name="直接连接符 450">
                  <a:extLst>
                    <a:ext uri="{FF2B5EF4-FFF2-40B4-BE49-F238E27FC236}">
                      <a16:creationId xmlns:a16="http://schemas.microsoft.com/office/drawing/2014/main" id="{C9DBB486-E79B-40AF-A519-002532784E30}"/>
                    </a:ext>
                  </a:extLst>
                </p:cNvPr>
                <p:cNvCxnSpPr/>
                <p:nvPr/>
              </p:nvCxnSpPr>
              <p:spPr>
                <a:xfrm>
                  <a:off x="4166675" y="3930385"/>
                  <a:ext cx="2237935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EE585DD5-8A3B-434D-8A72-E4C332240BAA}"/>
                  </a:ext>
                </a:extLst>
              </p:cNvPr>
              <p:cNvGrpSpPr/>
              <p:nvPr/>
            </p:nvGrpSpPr>
            <p:grpSpPr>
              <a:xfrm>
                <a:off x="10964978" y="716317"/>
                <a:ext cx="540000" cy="2430000"/>
                <a:chOff x="10959670" y="735367"/>
                <a:chExt cx="540000" cy="2430000"/>
              </a:xfrm>
            </p:grpSpPr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CD5ACA8E-5F23-4D17-93A7-6758450D54EE}"/>
                    </a:ext>
                  </a:extLst>
                </p:cNvPr>
                <p:cNvGrpSpPr/>
                <p:nvPr>
                  <p:custDataLst>
                    <p:custData r:id="rId17"/>
                  </p:custDataLst>
                </p:nvPr>
              </p:nvGrpSpPr>
              <p:grpSpPr>
                <a:xfrm rot="5400000">
                  <a:off x="10014670" y="1680367"/>
                  <a:ext cx="2430000" cy="540000"/>
                  <a:chOff x="3094185" y="3481096"/>
                  <a:chExt cx="2880000" cy="540000"/>
                </a:xfrm>
              </p:grpSpPr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7DC39821-BE21-430F-9365-62B079379CD2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316" name="直接连接符 315">
                    <a:extLst>
                      <a:ext uri="{FF2B5EF4-FFF2-40B4-BE49-F238E27FC236}">
                        <a16:creationId xmlns:a16="http://schemas.microsoft.com/office/drawing/2014/main" id="{A70E5A12-CCC0-4792-B9A2-5FFE4589E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>
                    <a:extLst>
                      <a:ext uri="{FF2B5EF4-FFF2-40B4-BE49-F238E27FC236}">
                        <a16:creationId xmlns:a16="http://schemas.microsoft.com/office/drawing/2014/main" id="{8B60AB1B-C531-48BC-B355-EA55354F0A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>
                    <a:extLst>
                      <a:ext uri="{FF2B5EF4-FFF2-40B4-BE49-F238E27FC236}">
                        <a16:creationId xmlns:a16="http://schemas.microsoft.com/office/drawing/2014/main" id="{AA6B12BE-F693-4C1B-ACB7-5C8BF0F637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>
                    <a:extLst>
                      <a:ext uri="{FF2B5EF4-FFF2-40B4-BE49-F238E27FC236}">
                        <a16:creationId xmlns:a16="http://schemas.microsoft.com/office/drawing/2014/main" id="{4EF060D3-D660-46AB-A8F9-03A55E7050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>
                    <a:extLst>
                      <a:ext uri="{FF2B5EF4-FFF2-40B4-BE49-F238E27FC236}">
                        <a16:creationId xmlns:a16="http://schemas.microsoft.com/office/drawing/2014/main" id="{17737348-3253-4129-9FE4-AD2E3DE6EB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>
                    <a:extLst>
                      <a:ext uri="{FF2B5EF4-FFF2-40B4-BE49-F238E27FC236}">
                        <a16:creationId xmlns:a16="http://schemas.microsoft.com/office/drawing/2014/main" id="{A5072CDA-6324-45BE-9943-3E47E8159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>
                    <a:extLst>
                      <a:ext uri="{FF2B5EF4-FFF2-40B4-BE49-F238E27FC236}">
                        <a16:creationId xmlns:a16="http://schemas.microsoft.com/office/drawing/2014/main" id="{7BDB3322-4D61-4B9A-BBBA-2C595580C8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>
                    <a:extLst>
                      <a:ext uri="{FF2B5EF4-FFF2-40B4-BE49-F238E27FC236}">
                        <a16:creationId xmlns:a16="http://schemas.microsoft.com/office/drawing/2014/main" id="{D4FF7DEF-1A91-4B6D-BBF4-FBD83EDF3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95B59793-0F16-451A-9D6E-99363EF98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CB5F5152-0EAC-411A-8E10-2815417D4B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15D996AB-18A9-4E1A-855E-2D786FF33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A4255678-E298-4793-9166-0EF476991B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986CBB49-E7D9-4F38-8D88-5A9D1B1AC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76B93BE-635C-4F05-B828-049524AB6D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>
                    <a:extLst>
                      <a:ext uri="{FF2B5EF4-FFF2-40B4-BE49-F238E27FC236}">
                        <a16:creationId xmlns:a16="http://schemas.microsoft.com/office/drawing/2014/main" id="{B5A943A3-7B9C-4E67-AAA7-1F3C52FE00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B9C12FA4-4E40-42E9-9861-427CF2D32E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>
                    <a:extLst>
                      <a:ext uri="{FF2B5EF4-FFF2-40B4-BE49-F238E27FC236}">
                        <a16:creationId xmlns:a16="http://schemas.microsoft.com/office/drawing/2014/main" id="{B0B2B4A2-478B-4657-89DD-0308622A04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>
                    <a:extLst>
                      <a:ext uri="{FF2B5EF4-FFF2-40B4-BE49-F238E27FC236}">
                        <a16:creationId xmlns:a16="http://schemas.microsoft.com/office/drawing/2014/main" id="{C88ADA50-1183-4A48-AE41-4F9EAF8DF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3" name="直接连接符 422">
                  <a:extLst>
                    <a:ext uri="{FF2B5EF4-FFF2-40B4-BE49-F238E27FC236}">
                      <a16:creationId xmlns:a16="http://schemas.microsoft.com/office/drawing/2014/main" id="{C950ED01-EC59-4BA8-9C8F-B8EA8CCBF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25739" y="995506"/>
                  <a:ext cx="0" cy="187236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4D5CB40-02AF-4C64-A972-0EBE78ABAC69}"/>
                  </a:ext>
                </a:extLst>
              </p:cNvPr>
              <p:cNvGrpSpPr/>
              <p:nvPr/>
            </p:nvGrpSpPr>
            <p:grpSpPr>
              <a:xfrm>
                <a:off x="693698" y="716317"/>
                <a:ext cx="540000" cy="2430000"/>
                <a:chOff x="700191" y="735466"/>
                <a:chExt cx="540000" cy="2430000"/>
              </a:xfrm>
            </p:grpSpPr>
            <p:grpSp>
              <p:nvGrpSpPr>
                <p:cNvPr id="488" name="组合 487">
                  <a:extLst>
                    <a:ext uri="{FF2B5EF4-FFF2-40B4-BE49-F238E27FC236}">
                      <a16:creationId xmlns:a16="http://schemas.microsoft.com/office/drawing/2014/main" id="{6AF260E9-6D4C-44A9-B114-91ECB444FD81}"/>
                    </a:ext>
                  </a:extLst>
                </p:cNvPr>
                <p:cNvGrpSpPr/>
                <p:nvPr>
                  <p:custDataLst>
                    <p:custData r:id="rId16"/>
                  </p:custDataLst>
                </p:nvPr>
              </p:nvGrpSpPr>
              <p:grpSpPr>
                <a:xfrm rot="5400000">
                  <a:off x="-244809" y="1680466"/>
                  <a:ext cx="2430000" cy="540000"/>
                  <a:chOff x="3094185" y="3481096"/>
                  <a:chExt cx="2880000" cy="540000"/>
                </a:xfrm>
              </p:grpSpPr>
              <p:sp>
                <p:nvSpPr>
                  <p:cNvPr id="489" name="矩形 488">
                    <a:extLst>
                      <a:ext uri="{FF2B5EF4-FFF2-40B4-BE49-F238E27FC236}">
                        <a16:creationId xmlns:a16="http://schemas.microsoft.com/office/drawing/2014/main" id="{C64531A0-181D-4457-8D17-7B2131C39915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490" name="直接连接符 489">
                    <a:extLst>
                      <a:ext uri="{FF2B5EF4-FFF2-40B4-BE49-F238E27FC236}">
                        <a16:creationId xmlns:a16="http://schemas.microsoft.com/office/drawing/2014/main" id="{6B40B0E4-F073-47D7-B259-77E1559C6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>
                    <a:extLst>
                      <a:ext uri="{FF2B5EF4-FFF2-40B4-BE49-F238E27FC236}">
                        <a16:creationId xmlns:a16="http://schemas.microsoft.com/office/drawing/2014/main" id="{BD263F96-3260-454D-BBB6-ADDFD1E4A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>
                    <a:extLst>
                      <a:ext uri="{FF2B5EF4-FFF2-40B4-BE49-F238E27FC236}">
                        <a16:creationId xmlns:a16="http://schemas.microsoft.com/office/drawing/2014/main" id="{AF8CBC0B-6E96-4537-AD2C-157369CA0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>
                    <a:extLst>
                      <a:ext uri="{FF2B5EF4-FFF2-40B4-BE49-F238E27FC236}">
                        <a16:creationId xmlns:a16="http://schemas.microsoft.com/office/drawing/2014/main" id="{0DE9F539-57D3-44DE-AD1D-47475044C5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>
                    <a:extLst>
                      <a:ext uri="{FF2B5EF4-FFF2-40B4-BE49-F238E27FC236}">
                        <a16:creationId xmlns:a16="http://schemas.microsoft.com/office/drawing/2014/main" id="{4000DCB2-FDDD-4FFE-ABF9-25767DBE31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>
                    <a:extLst>
                      <a:ext uri="{FF2B5EF4-FFF2-40B4-BE49-F238E27FC236}">
                        <a16:creationId xmlns:a16="http://schemas.microsoft.com/office/drawing/2014/main" id="{E711A9E3-7B91-4AE1-A2F6-D452FF5EB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>
                    <a:extLst>
                      <a:ext uri="{FF2B5EF4-FFF2-40B4-BE49-F238E27FC236}">
                        <a16:creationId xmlns:a16="http://schemas.microsoft.com/office/drawing/2014/main" id="{CAC2778E-4843-4718-A162-27D0EE8D3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直接连接符 517">
                    <a:extLst>
                      <a:ext uri="{FF2B5EF4-FFF2-40B4-BE49-F238E27FC236}">
                        <a16:creationId xmlns:a16="http://schemas.microsoft.com/office/drawing/2014/main" id="{6F82645D-0680-49A6-B401-B6D7AD5EBF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直接连接符 518">
                    <a:extLst>
                      <a:ext uri="{FF2B5EF4-FFF2-40B4-BE49-F238E27FC236}">
                        <a16:creationId xmlns:a16="http://schemas.microsoft.com/office/drawing/2014/main" id="{697A67D9-56E7-4F4D-B0D3-63BF6A0DF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76C489AA-2612-473E-BD6B-E3217CD2B8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>
                    <a:extLst>
                      <a:ext uri="{FF2B5EF4-FFF2-40B4-BE49-F238E27FC236}">
                        <a16:creationId xmlns:a16="http://schemas.microsoft.com/office/drawing/2014/main" id="{17C481F9-DCD7-4173-B193-0E248C692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F57EC086-262A-4BEF-ADAD-33804626CE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>
                    <a:extLst>
                      <a:ext uri="{FF2B5EF4-FFF2-40B4-BE49-F238E27FC236}">
                        <a16:creationId xmlns:a16="http://schemas.microsoft.com/office/drawing/2014/main" id="{4247E465-46A5-47B3-9F5A-113CB0E78F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>
                    <a:extLst>
                      <a:ext uri="{FF2B5EF4-FFF2-40B4-BE49-F238E27FC236}">
                        <a16:creationId xmlns:a16="http://schemas.microsoft.com/office/drawing/2014/main" id="{946421D4-4D1B-4067-AFE9-3B241264C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>
                    <a:extLst>
                      <a:ext uri="{FF2B5EF4-FFF2-40B4-BE49-F238E27FC236}">
                        <a16:creationId xmlns:a16="http://schemas.microsoft.com/office/drawing/2014/main" id="{24964597-2EF9-4F7D-8C22-F4D0557507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>
                    <a:extLst>
                      <a:ext uri="{FF2B5EF4-FFF2-40B4-BE49-F238E27FC236}">
                        <a16:creationId xmlns:a16="http://schemas.microsoft.com/office/drawing/2014/main" id="{B652F49C-FF5C-49DD-88D6-453AD40DAB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7184C0A8-8441-4972-95A3-A35E7B2132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>
                    <a:extLst>
                      <a:ext uri="{FF2B5EF4-FFF2-40B4-BE49-F238E27FC236}">
                        <a16:creationId xmlns:a16="http://schemas.microsoft.com/office/drawing/2014/main" id="{CE7AAC65-C740-4F89-8811-F347FC09A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DDD236CF-8313-437E-AA5E-42E7565D1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260" y="995605"/>
                  <a:ext cx="0" cy="187236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B343BC5-C32D-43C0-83A1-0422304640FE}"/>
                  </a:ext>
                </a:extLst>
              </p:cNvPr>
              <p:cNvGrpSpPr/>
              <p:nvPr/>
            </p:nvGrpSpPr>
            <p:grpSpPr>
              <a:xfrm>
                <a:off x="693698" y="3699597"/>
                <a:ext cx="540000" cy="2430000"/>
                <a:chOff x="689691" y="3699597"/>
                <a:chExt cx="540000" cy="2430000"/>
              </a:xfrm>
            </p:grpSpPr>
            <p:grpSp>
              <p:nvGrpSpPr>
                <p:cNvPr id="551" name="组合 550">
                  <a:extLst>
                    <a:ext uri="{FF2B5EF4-FFF2-40B4-BE49-F238E27FC236}">
                      <a16:creationId xmlns:a16="http://schemas.microsoft.com/office/drawing/2014/main" id="{C84396BA-71BA-434F-A061-F4C932F81FA5}"/>
                    </a:ext>
                  </a:extLst>
                </p:cNvPr>
                <p:cNvGrpSpPr/>
                <p:nvPr>
                  <p:custDataLst>
                    <p:custData r:id="rId15"/>
                  </p:custDataLst>
                </p:nvPr>
              </p:nvGrpSpPr>
              <p:grpSpPr>
                <a:xfrm rot="5400000">
                  <a:off x="-255309" y="4644597"/>
                  <a:ext cx="2430000" cy="540000"/>
                  <a:chOff x="3094185" y="3481096"/>
                  <a:chExt cx="2880000" cy="540000"/>
                </a:xfrm>
              </p:grpSpPr>
              <p:sp>
                <p:nvSpPr>
                  <p:cNvPr id="552" name="矩形 551">
                    <a:extLst>
                      <a:ext uri="{FF2B5EF4-FFF2-40B4-BE49-F238E27FC236}">
                        <a16:creationId xmlns:a16="http://schemas.microsoft.com/office/drawing/2014/main" id="{873DA986-FD6F-4E98-87D9-C91671B2323A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553" name="直接连接符 552">
                    <a:extLst>
                      <a:ext uri="{FF2B5EF4-FFF2-40B4-BE49-F238E27FC236}">
                        <a16:creationId xmlns:a16="http://schemas.microsoft.com/office/drawing/2014/main" id="{6B6C3F6B-DE5A-4AB8-8403-E1C3EF6037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直接连接符 553">
                    <a:extLst>
                      <a:ext uri="{FF2B5EF4-FFF2-40B4-BE49-F238E27FC236}">
                        <a16:creationId xmlns:a16="http://schemas.microsoft.com/office/drawing/2014/main" id="{DC6EBEE3-13BE-4082-83CF-A1640E656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直接连接符 554">
                    <a:extLst>
                      <a:ext uri="{FF2B5EF4-FFF2-40B4-BE49-F238E27FC236}">
                        <a16:creationId xmlns:a16="http://schemas.microsoft.com/office/drawing/2014/main" id="{6646E611-791B-4492-A507-7C32E6BE7C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直接连接符 555">
                    <a:extLst>
                      <a:ext uri="{FF2B5EF4-FFF2-40B4-BE49-F238E27FC236}">
                        <a16:creationId xmlns:a16="http://schemas.microsoft.com/office/drawing/2014/main" id="{AAB82F14-4C9B-4029-881D-1C36210B50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>
                    <a:extLst>
                      <a:ext uri="{FF2B5EF4-FFF2-40B4-BE49-F238E27FC236}">
                        <a16:creationId xmlns:a16="http://schemas.microsoft.com/office/drawing/2014/main" id="{CDDED707-4E15-4B91-BB8F-A47C015CE8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>
                    <a:extLst>
                      <a:ext uri="{FF2B5EF4-FFF2-40B4-BE49-F238E27FC236}">
                        <a16:creationId xmlns:a16="http://schemas.microsoft.com/office/drawing/2014/main" id="{2B6980AF-5E0D-4CAF-9802-74D64D298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>
                    <a:extLst>
                      <a:ext uri="{FF2B5EF4-FFF2-40B4-BE49-F238E27FC236}">
                        <a16:creationId xmlns:a16="http://schemas.microsoft.com/office/drawing/2014/main" id="{8363805A-85B4-4512-A7B8-F41419C2CF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>
                    <a:extLst>
                      <a:ext uri="{FF2B5EF4-FFF2-40B4-BE49-F238E27FC236}">
                        <a16:creationId xmlns:a16="http://schemas.microsoft.com/office/drawing/2014/main" id="{EE7BE07F-56A3-43C4-A850-4CBF3A316F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A90D4963-9518-4EAE-B0B0-EA8E31181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2E47B3BE-B252-47C5-B426-51998B5FF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4611DCA7-48E7-4B19-8EA1-BF345F0B3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81A719E2-CAE8-498B-9AB1-40FD6BC53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FDE7D0EE-AF16-4FBA-AF32-843944FE21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0F6BA0EA-7932-4921-8E80-D7DEB10B12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1D7B985E-6F2A-4612-8B27-BF7E06CCA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>
                    <a:extLst>
                      <a:ext uri="{FF2B5EF4-FFF2-40B4-BE49-F238E27FC236}">
                        <a16:creationId xmlns:a16="http://schemas.microsoft.com/office/drawing/2014/main" id="{E7B43D3A-7A49-4A1F-BF68-8D8B426DC1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>
                    <a:extLst>
                      <a:ext uri="{FF2B5EF4-FFF2-40B4-BE49-F238E27FC236}">
                        <a16:creationId xmlns:a16="http://schemas.microsoft.com/office/drawing/2014/main" id="{50EE95DB-6E49-40B7-A832-F3CE641BD6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>
                    <a:extLst>
                      <a:ext uri="{FF2B5EF4-FFF2-40B4-BE49-F238E27FC236}">
                        <a16:creationId xmlns:a16="http://schemas.microsoft.com/office/drawing/2014/main" id="{15542EFC-D9DB-4BF5-B049-CF4E39A13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3F609E71-1038-4B58-9C53-3A25562AE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760" y="3959736"/>
                  <a:ext cx="0" cy="187236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2" name="组合 571">
                <a:extLst>
                  <a:ext uri="{FF2B5EF4-FFF2-40B4-BE49-F238E27FC236}">
                    <a16:creationId xmlns:a16="http://schemas.microsoft.com/office/drawing/2014/main" id="{F6344734-E90E-4776-832F-8F4371090449}"/>
                  </a:ext>
                </a:extLst>
              </p:cNvPr>
              <p:cNvGrpSpPr/>
              <p:nvPr/>
            </p:nvGrpSpPr>
            <p:grpSpPr>
              <a:xfrm>
                <a:off x="7514103" y="3699597"/>
                <a:ext cx="540000" cy="2430000"/>
                <a:chOff x="10949803" y="3691637"/>
                <a:chExt cx="540000" cy="2430000"/>
              </a:xfrm>
            </p:grpSpPr>
            <p:grpSp>
              <p:nvGrpSpPr>
                <p:cNvPr id="573" name="组合 572">
                  <a:extLst>
                    <a:ext uri="{FF2B5EF4-FFF2-40B4-BE49-F238E27FC236}">
                      <a16:creationId xmlns:a16="http://schemas.microsoft.com/office/drawing/2014/main" id="{585E5E5C-B1BD-4D7D-A147-42948785AA58}"/>
                    </a:ext>
                  </a:extLst>
                </p:cNvPr>
                <p:cNvGrpSpPr/>
                <p:nvPr>
                  <p:custDataLst>
                    <p:custData r:id="rId14"/>
                  </p:custDataLst>
                </p:nvPr>
              </p:nvGrpSpPr>
              <p:grpSpPr>
                <a:xfrm rot="5400000">
                  <a:off x="10004803" y="4636637"/>
                  <a:ext cx="2430000" cy="540000"/>
                  <a:chOff x="3094185" y="3481096"/>
                  <a:chExt cx="2880000" cy="540000"/>
                </a:xfrm>
              </p:grpSpPr>
              <p:sp>
                <p:nvSpPr>
                  <p:cNvPr id="575" name="矩形 574">
                    <a:extLst>
                      <a:ext uri="{FF2B5EF4-FFF2-40B4-BE49-F238E27FC236}">
                        <a16:creationId xmlns:a16="http://schemas.microsoft.com/office/drawing/2014/main" id="{B6CFCB2A-025B-4357-881F-45ED3C554853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576" name="直接连接符 575">
                    <a:extLst>
                      <a:ext uri="{FF2B5EF4-FFF2-40B4-BE49-F238E27FC236}">
                        <a16:creationId xmlns:a16="http://schemas.microsoft.com/office/drawing/2014/main" id="{55B2844E-6667-4846-BC4E-39AAE1A50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8B9C6EB7-3487-4CBC-8641-4B76E63F51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FF875AE6-617D-44E1-9D30-24E2754A8D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70E835FB-BBFF-4619-842F-7DF14F76A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F11B9BEA-0E29-49D5-A08E-E5FE420E3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>
                    <a:extLst>
                      <a:ext uri="{FF2B5EF4-FFF2-40B4-BE49-F238E27FC236}">
                        <a16:creationId xmlns:a16="http://schemas.microsoft.com/office/drawing/2014/main" id="{CA3121DC-4534-4692-9602-13D083F205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>
                    <a:extLst>
                      <a:ext uri="{FF2B5EF4-FFF2-40B4-BE49-F238E27FC236}">
                        <a16:creationId xmlns:a16="http://schemas.microsoft.com/office/drawing/2014/main" id="{A88616CB-10F3-48D5-802C-653CE744F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>
                    <a:extLst>
                      <a:ext uri="{FF2B5EF4-FFF2-40B4-BE49-F238E27FC236}">
                        <a16:creationId xmlns:a16="http://schemas.microsoft.com/office/drawing/2014/main" id="{6CEA5E2C-005F-4092-9E13-DBFE4AECC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>
                    <a:extLst>
                      <a:ext uri="{FF2B5EF4-FFF2-40B4-BE49-F238E27FC236}">
                        <a16:creationId xmlns:a16="http://schemas.microsoft.com/office/drawing/2014/main" id="{9B8D4DCA-89DA-4C06-8F7A-A31C14E9B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>
                    <a:extLst>
                      <a:ext uri="{FF2B5EF4-FFF2-40B4-BE49-F238E27FC236}">
                        <a16:creationId xmlns:a16="http://schemas.microsoft.com/office/drawing/2014/main" id="{9DB15AD0-A592-43FA-8C2D-EA702BA509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>
                    <a:extLst>
                      <a:ext uri="{FF2B5EF4-FFF2-40B4-BE49-F238E27FC236}">
                        <a16:creationId xmlns:a16="http://schemas.microsoft.com/office/drawing/2014/main" id="{E1FDA8C6-2BFF-4C6A-8F26-5AD9A720A3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>
                    <a:extLst>
                      <a:ext uri="{FF2B5EF4-FFF2-40B4-BE49-F238E27FC236}">
                        <a16:creationId xmlns:a16="http://schemas.microsoft.com/office/drawing/2014/main" id="{AA0E4C69-D9AE-4358-A366-85EC3ECA4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直接连接符 587">
                    <a:extLst>
                      <a:ext uri="{FF2B5EF4-FFF2-40B4-BE49-F238E27FC236}">
                        <a16:creationId xmlns:a16="http://schemas.microsoft.com/office/drawing/2014/main" id="{B35B43AD-0702-4887-97D1-02ABFD0F2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直接连接符 588">
                    <a:extLst>
                      <a:ext uri="{FF2B5EF4-FFF2-40B4-BE49-F238E27FC236}">
                        <a16:creationId xmlns:a16="http://schemas.microsoft.com/office/drawing/2014/main" id="{DBBEC235-6D00-4D95-92B2-64A8838EBB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直接连接符 589">
                    <a:extLst>
                      <a:ext uri="{FF2B5EF4-FFF2-40B4-BE49-F238E27FC236}">
                        <a16:creationId xmlns:a16="http://schemas.microsoft.com/office/drawing/2014/main" id="{ED9C0E1B-61F1-4B0F-8E4F-FDD16727B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>
                    <a:extLst>
                      <a:ext uri="{FF2B5EF4-FFF2-40B4-BE49-F238E27FC236}">
                        <a16:creationId xmlns:a16="http://schemas.microsoft.com/office/drawing/2014/main" id="{D42F3A34-6298-466A-A1B4-A3670A1B3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BD8F1A57-5C97-4AC4-BA28-2D55AB0C8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9C944DD1-B666-478C-A742-56CB64AE3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4" name="直接连接符 573">
                  <a:extLst>
                    <a:ext uri="{FF2B5EF4-FFF2-40B4-BE49-F238E27FC236}">
                      <a16:creationId xmlns:a16="http://schemas.microsoft.com/office/drawing/2014/main" id="{2ECD5F8A-B61C-4621-869B-582B2D9C7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5872" y="3951776"/>
                  <a:ext cx="0" cy="187236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组合 615">
                <a:extLst>
                  <a:ext uri="{FF2B5EF4-FFF2-40B4-BE49-F238E27FC236}">
                    <a16:creationId xmlns:a16="http://schemas.microsoft.com/office/drawing/2014/main" id="{4FEE7CE4-920C-4A40-8D25-8200AD647F85}"/>
                  </a:ext>
                </a:extLst>
              </p:cNvPr>
              <p:cNvGrpSpPr/>
              <p:nvPr/>
            </p:nvGrpSpPr>
            <p:grpSpPr>
              <a:xfrm>
                <a:off x="4106702" y="3699597"/>
                <a:ext cx="540000" cy="2430000"/>
                <a:chOff x="10949803" y="3691637"/>
                <a:chExt cx="540000" cy="2430000"/>
              </a:xfrm>
            </p:grpSpPr>
            <p:grpSp>
              <p:nvGrpSpPr>
                <p:cNvPr id="617" name="组合 616">
                  <a:extLst>
                    <a:ext uri="{FF2B5EF4-FFF2-40B4-BE49-F238E27FC236}">
                      <a16:creationId xmlns:a16="http://schemas.microsoft.com/office/drawing/2014/main" id="{F3E11BEC-C5E9-4969-936D-2D50FC17B31B}"/>
                    </a:ext>
                  </a:extLst>
                </p:cNvPr>
                <p:cNvGrpSpPr/>
                <p:nvPr>
                  <p:custDataLst>
                    <p:custData r:id="rId13"/>
                  </p:custDataLst>
                </p:nvPr>
              </p:nvGrpSpPr>
              <p:grpSpPr>
                <a:xfrm rot="5400000">
                  <a:off x="10004803" y="4636637"/>
                  <a:ext cx="2430000" cy="540000"/>
                  <a:chOff x="3094185" y="3481096"/>
                  <a:chExt cx="2880000" cy="540000"/>
                </a:xfrm>
              </p:grpSpPr>
              <p:sp>
                <p:nvSpPr>
                  <p:cNvPr id="619" name="矩形 618">
                    <a:extLst>
                      <a:ext uri="{FF2B5EF4-FFF2-40B4-BE49-F238E27FC236}">
                        <a16:creationId xmlns:a16="http://schemas.microsoft.com/office/drawing/2014/main" id="{09DE63CB-739A-4ED4-8C03-41045AC0AEBB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620" name="直接连接符 619">
                    <a:extLst>
                      <a:ext uri="{FF2B5EF4-FFF2-40B4-BE49-F238E27FC236}">
                        <a16:creationId xmlns:a16="http://schemas.microsoft.com/office/drawing/2014/main" id="{F2D7DB58-9522-4155-BEB1-A381D0A29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>
                    <a:extLst>
                      <a:ext uri="{FF2B5EF4-FFF2-40B4-BE49-F238E27FC236}">
                        <a16:creationId xmlns:a16="http://schemas.microsoft.com/office/drawing/2014/main" id="{2C35985E-4CD2-4F3E-BA85-B27DDB6554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直接连接符 621">
                    <a:extLst>
                      <a:ext uri="{FF2B5EF4-FFF2-40B4-BE49-F238E27FC236}">
                        <a16:creationId xmlns:a16="http://schemas.microsoft.com/office/drawing/2014/main" id="{90A72B52-1A65-40DA-A185-AEB97712B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直接连接符 622">
                    <a:extLst>
                      <a:ext uri="{FF2B5EF4-FFF2-40B4-BE49-F238E27FC236}">
                        <a16:creationId xmlns:a16="http://schemas.microsoft.com/office/drawing/2014/main" id="{8681A196-A878-4FFF-B52D-E902A33E2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4" name="直接连接符 623">
                    <a:extLst>
                      <a:ext uri="{FF2B5EF4-FFF2-40B4-BE49-F238E27FC236}">
                        <a16:creationId xmlns:a16="http://schemas.microsoft.com/office/drawing/2014/main" id="{78D85DEF-812F-4670-B3C9-32B3F82F2B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直接连接符 624">
                    <a:extLst>
                      <a:ext uri="{FF2B5EF4-FFF2-40B4-BE49-F238E27FC236}">
                        <a16:creationId xmlns:a16="http://schemas.microsoft.com/office/drawing/2014/main" id="{A88EC749-F836-4737-9AFB-250FFF6E0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直接连接符 625">
                    <a:extLst>
                      <a:ext uri="{FF2B5EF4-FFF2-40B4-BE49-F238E27FC236}">
                        <a16:creationId xmlns:a16="http://schemas.microsoft.com/office/drawing/2014/main" id="{8F767DDE-F6A8-42E8-8D7F-C28C71C308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>
                    <a:extLst>
                      <a:ext uri="{FF2B5EF4-FFF2-40B4-BE49-F238E27FC236}">
                        <a16:creationId xmlns:a16="http://schemas.microsoft.com/office/drawing/2014/main" id="{2ABBB5E9-D60F-47F8-9C5E-3500D36F3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>
                    <a:extLst>
                      <a:ext uri="{FF2B5EF4-FFF2-40B4-BE49-F238E27FC236}">
                        <a16:creationId xmlns:a16="http://schemas.microsoft.com/office/drawing/2014/main" id="{FC60DB42-1F34-4718-B572-911E2FA053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>
                    <a:extLst>
                      <a:ext uri="{FF2B5EF4-FFF2-40B4-BE49-F238E27FC236}">
                        <a16:creationId xmlns:a16="http://schemas.microsoft.com/office/drawing/2014/main" id="{44B86D57-85DB-4552-A9FA-766F72F553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>
                    <a:extLst>
                      <a:ext uri="{FF2B5EF4-FFF2-40B4-BE49-F238E27FC236}">
                        <a16:creationId xmlns:a16="http://schemas.microsoft.com/office/drawing/2014/main" id="{0C2F5171-E336-471E-B1BE-AB58AB5AF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>
                    <a:extLst>
                      <a:ext uri="{FF2B5EF4-FFF2-40B4-BE49-F238E27FC236}">
                        <a16:creationId xmlns:a16="http://schemas.microsoft.com/office/drawing/2014/main" id="{54030677-13A0-46C4-9848-2806D252A0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>
                    <a:extLst>
                      <a:ext uri="{FF2B5EF4-FFF2-40B4-BE49-F238E27FC236}">
                        <a16:creationId xmlns:a16="http://schemas.microsoft.com/office/drawing/2014/main" id="{144AF9A7-ED4F-4594-8112-A766890D62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>
                    <a:extLst>
                      <a:ext uri="{FF2B5EF4-FFF2-40B4-BE49-F238E27FC236}">
                        <a16:creationId xmlns:a16="http://schemas.microsoft.com/office/drawing/2014/main" id="{8857F506-0FDE-4BDE-9CDA-C04BE22F1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>
                    <a:extLst>
                      <a:ext uri="{FF2B5EF4-FFF2-40B4-BE49-F238E27FC236}">
                        <a16:creationId xmlns:a16="http://schemas.microsoft.com/office/drawing/2014/main" id="{2658F3A9-DC3B-4DBD-95C1-6730800CDB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>
                    <a:extLst>
                      <a:ext uri="{FF2B5EF4-FFF2-40B4-BE49-F238E27FC236}">
                        <a16:creationId xmlns:a16="http://schemas.microsoft.com/office/drawing/2014/main" id="{981DDA6C-4ED6-4ACC-9888-9821F8116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>
                    <a:extLst>
                      <a:ext uri="{FF2B5EF4-FFF2-40B4-BE49-F238E27FC236}">
                        <a16:creationId xmlns:a16="http://schemas.microsoft.com/office/drawing/2014/main" id="{B060C224-AB75-4684-8B15-B0918FC1B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>
                    <a:extLst>
                      <a:ext uri="{FF2B5EF4-FFF2-40B4-BE49-F238E27FC236}">
                        <a16:creationId xmlns:a16="http://schemas.microsoft.com/office/drawing/2014/main" id="{5772EE73-A0B4-4C90-86B7-FACA34166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8" name="直接连接符 617">
                  <a:extLst>
                    <a:ext uri="{FF2B5EF4-FFF2-40B4-BE49-F238E27FC236}">
                      <a16:creationId xmlns:a16="http://schemas.microsoft.com/office/drawing/2014/main" id="{E8690EC3-3A06-4557-A8B0-AA0991CE7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5872" y="3951776"/>
                  <a:ext cx="0" cy="187236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8" name="组合 637">
                <a:extLst>
                  <a:ext uri="{FF2B5EF4-FFF2-40B4-BE49-F238E27FC236}">
                    <a16:creationId xmlns:a16="http://schemas.microsoft.com/office/drawing/2014/main" id="{61862627-6627-48D6-A3B6-B97C51E42D9F}"/>
                  </a:ext>
                </a:extLst>
              </p:cNvPr>
              <p:cNvGrpSpPr/>
              <p:nvPr/>
            </p:nvGrpSpPr>
            <p:grpSpPr>
              <a:xfrm>
                <a:off x="4116569" y="716317"/>
                <a:ext cx="540000" cy="2430000"/>
                <a:chOff x="10959670" y="735367"/>
                <a:chExt cx="540000" cy="2430000"/>
              </a:xfrm>
            </p:grpSpPr>
            <p:grpSp>
              <p:nvGrpSpPr>
                <p:cNvPr id="639" name="组合 638">
                  <a:extLst>
                    <a:ext uri="{FF2B5EF4-FFF2-40B4-BE49-F238E27FC236}">
                      <a16:creationId xmlns:a16="http://schemas.microsoft.com/office/drawing/2014/main" id="{50862EAE-71F6-4C66-B078-83A0A4617D12}"/>
                    </a:ext>
                  </a:extLst>
                </p:cNvPr>
                <p:cNvGrpSpPr/>
                <p:nvPr>
                  <p:custDataLst>
                    <p:custData r:id="rId12"/>
                  </p:custDataLst>
                </p:nvPr>
              </p:nvGrpSpPr>
              <p:grpSpPr>
                <a:xfrm rot="5400000">
                  <a:off x="10014670" y="1680367"/>
                  <a:ext cx="2430000" cy="540000"/>
                  <a:chOff x="3094185" y="3481096"/>
                  <a:chExt cx="2880000" cy="540000"/>
                </a:xfrm>
              </p:grpSpPr>
              <p:sp>
                <p:nvSpPr>
                  <p:cNvPr id="641" name="矩形 640">
                    <a:extLst>
                      <a:ext uri="{FF2B5EF4-FFF2-40B4-BE49-F238E27FC236}">
                        <a16:creationId xmlns:a16="http://schemas.microsoft.com/office/drawing/2014/main" id="{B8232DD0-1FE8-4518-9893-44C45CE796C2}"/>
                      </a:ext>
                    </a:extLst>
                  </p:cNvPr>
                  <p:cNvSpPr/>
                  <p:nvPr/>
                </p:nvSpPr>
                <p:spPr>
                  <a:xfrm>
                    <a:off x="3094185" y="3481096"/>
                    <a:ext cx="2880000" cy="54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CE8E25A1-5A8B-4C74-9770-64DB9DBF50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7B06E721-E167-4CC6-870A-DE120236E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>
                    <a:extLst>
                      <a:ext uri="{FF2B5EF4-FFF2-40B4-BE49-F238E27FC236}">
                        <a16:creationId xmlns:a16="http://schemas.microsoft.com/office/drawing/2014/main" id="{7ACFF22C-9C5F-4521-A8A2-6A6076025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>
                    <a:extLst>
                      <a:ext uri="{FF2B5EF4-FFF2-40B4-BE49-F238E27FC236}">
                        <a16:creationId xmlns:a16="http://schemas.microsoft.com/office/drawing/2014/main" id="{28AC0E1C-BE4B-464E-840A-1CFE4AE379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>
                    <a:extLst>
                      <a:ext uri="{FF2B5EF4-FFF2-40B4-BE49-F238E27FC236}">
                        <a16:creationId xmlns:a16="http://schemas.microsoft.com/office/drawing/2014/main" id="{FD3C5696-F87E-47B9-B8C1-564A8C254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>
                    <a:extLst>
                      <a:ext uri="{FF2B5EF4-FFF2-40B4-BE49-F238E27FC236}">
                        <a16:creationId xmlns:a16="http://schemas.microsoft.com/office/drawing/2014/main" id="{469DD0B8-A9F6-4FC5-BEC6-C07604D97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>
                    <a:extLst>
                      <a:ext uri="{FF2B5EF4-FFF2-40B4-BE49-F238E27FC236}">
                        <a16:creationId xmlns:a16="http://schemas.microsoft.com/office/drawing/2014/main" id="{863ED219-6AD3-469B-A52C-7F91F7ECB1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A40B29C7-4ECC-4BC0-B133-CB8A23653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CE2C47D4-761D-4D30-B203-76D66D1E99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531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>
                    <a:extLst>
                      <a:ext uri="{FF2B5EF4-FFF2-40B4-BE49-F238E27FC236}">
                        <a16:creationId xmlns:a16="http://schemas.microsoft.com/office/drawing/2014/main" id="{A8CAB787-B867-4F2A-AEE0-A6E488D31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38855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>
                    <a:extLst>
                      <a:ext uri="{FF2B5EF4-FFF2-40B4-BE49-F238E27FC236}">
                        <a16:creationId xmlns:a16="http://schemas.microsoft.com/office/drawing/2014/main" id="{9E30856E-AF55-4395-BD9E-FAB511C11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592898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>
                    <a:extLst>
                      <a:ext uri="{FF2B5EF4-FFF2-40B4-BE49-F238E27FC236}">
                        <a16:creationId xmlns:a16="http://schemas.microsoft.com/office/drawing/2014/main" id="{0F4E85DA-0EE6-4A28-AF96-065E1BACAC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646941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>
                    <a:extLst>
                      <a:ext uri="{FF2B5EF4-FFF2-40B4-BE49-F238E27FC236}">
                        <a16:creationId xmlns:a16="http://schemas.microsoft.com/office/drawing/2014/main" id="{6C36CC76-DC82-40F4-A257-7DD8FAD73B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00984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>
                    <a:extLst>
                      <a:ext uri="{FF2B5EF4-FFF2-40B4-BE49-F238E27FC236}">
                        <a16:creationId xmlns:a16="http://schemas.microsoft.com/office/drawing/2014/main" id="{904E9E3B-F524-4375-9B7D-EC97860B9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75502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8CAEEC55-71D9-4B9F-89CA-882F2DF62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09070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F0CF7182-E098-483B-B240-E68D4CCF43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863113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直接连接符 657">
                    <a:extLst>
                      <a:ext uri="{FF2B5EF4-FFF2-40B4-BE49-F238E27FC236}">
                        <a16:creationId xmlns:a16="http://schemas.microsoft.com/office/drawing/2014/main" id="{E97AF2FE-F939-4D2C-9C3C-637FE949D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17156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直接连接符 658">
                    <a:extLst>
                      <a:ext uri="{FF2B5EF4-FFF2-40B4-BE49-F238E27FC236}">
                        <a16:creationId xmlns:a16="http://schemas.microsoft.com/office/drawing/2014/main" id="{2B3CD11C-D3EF-4CBD-8856-22901D71B8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8490" y="3971197"/>
                    <a:ext cx="252000" cy="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0" name="直接连接符 639">
                  <a:extLst>
                    <a:ext uri="{FF2B5EF4-FFF2-40B4-BE49-F238E27FC236}">
                      <a16:creationId xmlns:a16="http://schemas.microsoft.com/office/drawing/2014/main" id="{D9AD3EF6-6A38-4642-846E-33D0C5D46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25739" y="995506"/>
                  <a:ext cx="0" cy="1872366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66F5F7B0-DC1B-40FD-8594-FD0A7980817D}"/>
                  </a:ext>
                </a:extLst>
              </p:cNvPr>
              <p:cNvSpPr/>
              <p:nvPr/>
            </p:nvSpPr>
            <p:spPr>
              <a:xfrm rot="5400000">
                <a:off x="693698" y="6128805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2BDB82BE-338F-4B5D-8505-2EA5B80E218C}"/>
                  </a:ext>
                </a:extLst>
              </p:cNvPr>
              <p:cNvSpPr/>
              <p:nvPr/>
            </p:nvSpPr>
            <p:spPr>
              <a:xfrm rot="5400000">
                <a:off x="4123181" y="6128805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9A022924-49C3-4FEF-8A2C-6164CEBD8362}"/>
                  </a:ext>
                </a:extLst>
              </p:cNvPr>
              <p:cNvSpPr/>
              <p:nvPr/>
            </p:nvSpPr>
            <p:spPr>
              <a:xfrm rot="5400000">
                <a:off x="7542276" y="6128805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465285E3-03CF-4B8A-9C57-7FB5009D7D53}"/>
                  </a:ext>
                </a:extLst>
              </p:cNvPr>
              <p:cNvSpPr/>
              <p:nvPr/>
            </p:nvSpPr>
            <p:spPr>
              <a:xfrm rot="5400000">
                <a:off x="10964978" y="175854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841F5AEE-D15B-4D7A-BD36-2225B66C3DDF}"/>
                  </a:ext>
                </a:extLst>
              </p:cNvPr>
              <p:cNvSpPr/>
              <p:nvPr/>
            </p:nvSpPr>
            <p:spPr>
              <a:xfrm rot="5400000">
                <a:off x="10964978" y="3156113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FE6D0090-F88C-4CE0-A065-B18AF717FAE5}"/>
                  </a:ext>
                </a:extLst>
              </p:cNvPr>
              <p:cNvSpPr/>
              <p:nvPr/>
            </p:nvSpPr>
            <p:spPr>
              <a:xfrm rot="5400000">
                <a:off x="10964978" y="6128805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F8A1A52-2F14-4E18-B760-06FD738DF3C1}"/>
                  </a:ext>
                </a:extLst>
              </p:cNvPr>
              <p:cNvSpPr/>
              <p:nvPr/>
            </p:nvSpPr>
            <p:spPr>
              <a:xfrm rot="5400000">
                <a:off x="7542276" y="175854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14412875-51C1-4668-9F25-2FFF11BE7B99}"/>
                  </a:ext>
                </a:extLst>
              </p:cNvPr>
              <p:cNvSpPr/>
              <p:nvPr/>
            </p:nvSpPr>
            <p:spPr>
              <a:xfrm rot="5400000">
                <a:off x="4125076" y="175854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7F46F369-8A33-41A2-AA58-D204D06F4039}"/>
                  </a:ext>
                </a:extLst>
              </p:cNvPr>
              <p:cNvSpPr/>
              <p:nvPr/>
            </p:nvSpPr>
            <p:spPr>
              <a:xfrm rot="5400000">
                <a:off x="7542277" y="3156113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E414A3BF-9ABB-4CF7-9E7A-9977BD9F80F3}"/>
                  </a:ext>
                </a:extLst>
              </p:cNvPr>
              <p:cNvSpPr/>
              <p:nvPr/>
            </p:nvSpPr>
            <p:spPr>
              <a:xfrm rot="5400000">
                <a:off x="4117343" y="3156113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393D4078-C283-4C9E-9E20-7F95B7A1EFA2}"/>
                  </a:ext>
                </a:extLst>
              </p:cNvPr>
              <p:cNvSpPr/>
              <p:nvPr/>
            </p:nvSpPr>
            <p:spPr>
              <a:xfrm rot="5400000">
                <a:off x="693698" y="3156113"/>
                <a:ext cx="54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9146A40-C18C-423C-951D-2C917C357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768" y="727005"/>
              <a:ext cx="2872732" cy="2425624"/>
            </a:xfrm>
            <a:prstGeom prst="rect">
              <a:avLst/>
            </a:prstGeom>
          </p:spPr>
        </p:pic>
        <p:pic>
          <p:nvPicPr>
            <p:cNvPr id="1043" name="图片 1042">
              <a:extLst>
                <a:ext uri="{FF2B5EF4-FFF2-40B4-BE49-F238E27FC236}">
                  <a16:creationId xmlns:a16="http://schemas.microsoft.com/office/drawing/2014/main" id="{1FDCCB48-3F13-4706-831B-63BFFAE5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740" y="3689739"/>
              <a:ext cx="2872732" cy="2425624"/>
            </a:xfrm>
            <a:prstGeom prst="rect">
              <a:avLst/>
            </a:prstGeom>
          </p:spPr>
        </p:pic>
        <p:pic>
          <p:nvPicPr>
            <p:cNvPr id="1044" name="图片 1043">
              <a:extLst>
                <a:ext uri="{FF2B5EF4-FFF2-40B4-BE49-F238E27FC236}">
                  <a16:creationId xmlns:a16="http://schemas.microsoft.com/office/drawing/2014/main" id="{8D7DE409-2AFF-4AE9-8122-BD18F3BAA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697" y="3707924"/>
              <a:ext cx="2872732" cy="2425624"/>
            </a:xfrm>
            <a:prstGeom prst="rect">
              <a:avLst/>
            </a:prstGeom>
          </p:spPr>
        </p:pic>
        <p:pic>
          <p:nvPicPr>
            <p:cNvPr id="1045" name="图片 1044">
              <a:extLst>
                <a:ext uri="{FF2B5EF4-FFF2-40B4-BE49-F238E27FC236}">
                  <a16:creationId xmlns:a16="http://schemas.microsoft.com/office/drawing/2014/main" id="{9CC99D29-A330-426A-8B5F-A5933EC8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20" y="3689739"/>
              <a:ext cx="2872732" cy="2425624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E9BDCC2-7557-4DE2-9455-AA8AAC50AF47}"/>
                </a:ext>
              </a:extLst>
            </p:cNvPr>
            <p:cNvSpPr/>
            <p:nvPr/>
          </p:nvSpPr>
          <p:spPr>
            <a:xfrm>
              <a:off x="4646653" y="727005"/>
              <a:ext cx="6306911" cy="24161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84A531C-E800-4453-ADFF-96445A7D9A74}"/>
                </a:ext>
              </a:extLst>
            </p:cNvPr>
            <p:cNvSpPr/>
            <p:nvPr/>
          </p:nvSpPr>
          <p:spPr>
            <a:xfrm>
              <a:off x="4801045" y="874998"/>
              <a:ext cx="420357" cy="42035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b="1" dirty="0"/>
            </a:p>
          </p:txBody>
        </p:sp>
      </p:grpSp>
      <p:sp>
        <p:nvSpPr>
          <p:cNvPr id="34" name="左中括号 33">
            <a:extLst>
              <a:ext uri="{FF2B5EF4-FFF2-40B4-BE49-F238E27FC236}">
                <a16:creationId xmlns:a16="http://schemas.microsoft.com/office/drawing/2014/main" id="{949B56D3-2DEA-4806-A1E2-4813B826E1B2}"/>
              </a:ext>
            </a:extLst>
          </p:cNvPr>
          <p:cNvSpPr/>
          <p:nvPr/>
        </p:nvSpPr>
        <p:spPr>
          <a:xfrm>
            <a:off x="5915025" y="1397960"/>
            <a:ext cx="122981" cy="89602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左中括号 1045">
            <a:extLst>
              <a:ext uri="{FF2B5EF4-FFF2-40B4-BE49-F238E27FC236}">
                <a16:creationId xmlns:a16="http://schemas.microsoft.com/office/drawing/2014/main" id="{39B1E706-F8E7-4F5A-B0AA-69F7B3B2574B}"/>
              </a:ext>
            </a:extLst>
          </p:cNvPr>
          <p:cNvSpPr/>
          <p:nvPr/>
        </p:nvSpPr>
        <p:spPr>
          <a:xfrm rot="10800000">
            <a:off x="6260563" y="1397959"/>
            <a:ext cx="122980" cy="89602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左中括号 1046">
            <a:extLst>
              <a:ext uri="{FF2B5EF4-FFF2-40B4-BE49-F238E27FC236}">
                <a16:creationId xmlns:a16="http://schemas.microsoft.com/office/drawing/2014/main" id="{201E8EF9-F1A6-4095-AAD4-0003723AB357}"/>
              </a:ext>
            </a:extLst>
          </p:cNvPr>
          <p:cNvSpPr/>
          <p:nvPr/>
        </p:nvSpPr>
        <p:spPr>
          <a:xfrm>
            <a:off x="6953250" y="1397960"/>
            <a:ext cx="122981" cy="89602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左中括号 1047">
            <a:extLst>
              <a:ext uri="{FF2B5EF4-FFF2-40B4-BE49-F238E27FC236}">
                <a16:creationId xmlns:a16="http://schemas.microsoft.com/office/drawing/2014/main" id="{30EFD4D1-C38B-4C72-AF4D-70A2E79011E6}"/>
              </a:ext>
            </a:extLst>
          </p:cNvPr>
          <p:cNvSpPr/>
          <p:nvPr/>
        </p:nvSpPr>
        <p:spPr>
          <a:xfrm rot="10800000">
            <a:off x="7298788" y="1397959"/>
            <a:ext cx="122980" cy="89602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左中括号 1048">
            <a:extLst>
              <a:ext uri="{FF2B5EF4-FFF2-40B4-BE49-F238E27FC236}">
                <a16:creationId xmlns:a16="http://schemas.microsoft.com/office/drawing/2014/main" id="{8CB5EFF9-4BD1-4B47-AF67-1183EF35313E}"/>
              </a:ext>
            </a:extLst>
          </p:cNvPr>
          <p:cNvSpPr/>
          <p:nvPr/>
        </p:nvSpPr>
        <p:spPr>
          <a:xfrm>
            <a:off x="8210550" y="1397960"/>
            <a:ext cx="122981" cy="89602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左中括号 1049">
            <a:extLst>
              <a:ext uri="{FF2B5EF4-FFF2-40B4-BE49-F238E27FC236}">
                <a16:creationId xmlns:a16="http://schemas.microsoft.com/office/drawing/2014/main" id="{661768FC-E0F3-4E1E-9108-7D0BBC8EFD2A}"/>
              </a:ext>
            </a:extLst>
          </p:cNvPr>
          <p:cNvSpPr/>
          <p:nvPr/>
        </p:nvSpPr>
        <p:spPr>
          <a:xfrm rot="10800000">
            <a:off x="8556088" y="1397959"/>
            <a:ext cx="122980" cy="89602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左中括号 1050">
            <a:extLst>
              <a:ext uri="{FF2B5EF4-FFF2-40B4-BE49-F238E27FC236}">
                <a16:creationId xmlns:a16="http://schemas.microsoft.com/office/drawing/2014/main" id="{F71D63F0-9552-487C-85E4-51695255428B}"/>
              </a:ext>
            </a:extLst>
          </p:cNvPr>
          <p:cNvSpPr/>
          <p:nvPr/>
        </p:nvSpPr>
        <p:spPr>
          <a:xfrm>
            <a:off x="9248775" y="1397960"/>
            <a:ext cx="122981" cy="89602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左中括号 1051">
            <a:extLst>
              <a:ext uri="{FF2B5EF4-FFF2-40B4-BE49-F238E27FC236}">
                <a16:creationId xmlns:a16="http://schemas.microsoft.com/office/drawing/2014/main" id="{817C9FF6-B529-4BD8-A840-D8FA1C95B0BC}"/>
              </a:ext>
            </a:extLst>
          </p:cNvPr>
          <p:cNvSpPr/>
          <p:nvPr/>
        </p:nvSpPr>
        <p:spPr>
          <a:xfrm rot="10800000">
            <a:off x="9594313" y="1397959"/>
            <a:ext cx="122980" cy="89602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B6E513EA-6E91-448A-9749-55C006DCCED4}"/>
              </a:ext>
            </a:extLst>
          </p:cNvPr>
          <p:cNvSpPr/>
          <p:nvPr/>
        </p:nvSpPr>
        <p:spPr>
          <a:xfrm rot="16200000">
            <a:off x="7649929" y="2896447"/>
            <a:ext cx="296022" cy="881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3" name="箭头: 右 1052">
            <a:extLst>
              <a:ext uri="{FF2B5EF4-FFF2-40B4-BE49-F238E27FC236}">
                <a16:creationId xmlns:a16="http://schemas.microsoft.com/office/drawing/2014/main" id="{F513248C-037E-45AB-8B92-ED31289544EF}"/>
              </a:ext>
            </a:extLst>
          </p:cNvPr>
          <p:cNvSpPr/>
          <p:nvPr/>
        </p:nvSpPr>
        <p:spPr>
          <a:xfrm rot="16200000">
            <a:off x="7649930" y="862368"/>
            <a:ext cx="296022" cy="8819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28DF5-5467-43A9-91F3-54B94C20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A1FE1-B3AB-4DFF-A1BD-4F00A847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B44955-8551-4E07-83C3-7B45081E7300}"/>
              </a:ext>
            </a:extLst>
          </p:cNvPr>
          <p:cNvSpPr/>
          <p:nvPr/>
        </p:nvSpPr>
        <p:spPr>
          <a:xfrm>
            <a:off x="2388467" y="4713293"/>
            <a:ext cx="288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B9F9C-C78F-4F54-8E3E-18B4FC2804D7}"/>
              </a:ext>
            </a:extLst>
          </p:cNvPr>
          <p:cNvSpPr/>
          <p:nvPr/>
        </p:nvSpPr>
        <p:spPr>
          <a:xfrm rot="5400000">
            <a:off x="7872351" y="3416988"/>
            <a:ext cx="288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3CFABC8-94EF-4F2F-B098-6D540B886100}"/>
              </a:ext>
            </a:extLst>
          </p:cNvPr>
          <p:cNvGrpSpPr/>
          <p:nvPr/>
        </p:nvGrpSpPr>
        <p:grpSpPr>
          <a:xfrm>
            <a:off x="7270903" y="1383293"/>
            <a:ext cx="540000" cy="2430000"/>
            <a:chOff x="10959670" y="735367"/>
            <a:chExt cx="540000" cy="2430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D615ED-D4AD-4B70-A642-65054D011ED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 rot="5400000">
              <a:off x="10014670" y="1680367"/>
              <a:ext cx="2430000" cy="540000"/>
              <a:chOff x="3094185" y="3481096"/>
              <a:chExt cx="2880000" cy="5400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F5D47B7-2785-492D-8623-711375B93A55}"/>
                  </a:ext>
                </a:extLst>
              </p:cNvPr>
              <p:cNvSpPr/>
              <p:nvPr/>
            </p:nvSpPr>
            <p:spPr>
              <a:xfrm>
                <a:off x="3094185" y="3481096"/>
                <a:ext cx="2880000" cy="54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B49C794-61A7-4F0A-A34E-23C11C83F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538855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EFFCB9-1B1E-4E15-98FA-E1B3629BD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592898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1797555-62AC-4D60-9888-0ADD4E7C8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646941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9D9C0BF-9526-4E78-8E79-18DF3A581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700984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42E22A9-CB05-479D-87D0-6718B4A97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755027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6AA7D82-1E5C-491F-B4E0-34AF9D7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809070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7DF1E58-D828-426B-A6D8-AF4A30E13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863113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45871D6-7E7C-4E93-869E-8152637E3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917156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6283513-2260-4333-911B-8A6B12703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10" y="3971197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C556B4E-4539-44FD-9BD2-6CFFF12FE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538855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676A1E57-296D-4DDB-98B3-0904A5EE5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592898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8E94B366-C099-4109-9C9D-A65C54550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646941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8A4A72F-8D42-48CF-96FC-D8EDBBFB4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700984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1881AEA-CD1A-4F30-9FF9-5EB84D795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755027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8104768-F8DE-4102-A038-6672ABD2D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809070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31CAB31-018B-4520-8826-B8EE06431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863113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127C61E0-A0B8-4738-9E4C-CAB42C70A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917156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E390F48-7C87-406A-9990-BBD92F6B6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8490" y="3971197"/>
                <a:ext cx="252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BDF650-D985-43C0-8C2E-5EC65CCC4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739" y="995506"/>
              <a:ext cx="0" cy="18723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95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10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11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12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13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14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15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16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17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18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19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0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1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2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23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4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5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26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7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8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29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3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0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1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2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33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4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5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6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7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8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39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4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40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41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42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43.xml><?xml version="1.0" encoding="utf-8"?>
<Control xmlns="http://schemas.microsoft.com/VisualStudio/2011/storyboarding/control">
  <Id Name="7990a40f-1ada-4203-b9ea-1e75768850d0" Revision="1" Stencil="System.MyShapes" StencilVersion="1.0"/>
</Control>
</file>

<file path=customXml/item44.xml><?xml version="1.0" encoding="utf-8"?>
<Control xmlns="http://schemas.microsoft.com/VisualStudio/2011/storyboarding/control">
  <Id Name="7990a40f-1ada-4203-b9ea-1e75768850d0" Revision="1" Stencil="System.MyShapes" StencilVersion="1.0"/>
</Control>
</file>

<file path=customXml/item45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46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47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48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49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5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50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51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52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53.xml><?xml version="1.0" encoding="utf-8"?>
<Control xmlns="http://schemas.microsoft.com/VisualStudio/2011/storyboarding/control">
  <Id Name="9ba5bcac-d639-414b-b1a9-261ad20f856d" Revision="1" Stencil="System.MyShapes" StencilVersion="1.0"/>
</Control>
</file>

<file path=customXml/item54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55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56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57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58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59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0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1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2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3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4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5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6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7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8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69.xml><?xml version="1.0" encoding="utf-8"?>
<Control xmlns="http://schemas.microsoft.com/VisualStudio/2011/storyboarding/control">
  <Id Name="6d56a5e8-9e96-4064-84b4-cce97ca0d4df" Revision="1" Stencil="System.MyShapes" StencilVersion="1.0"/>
</Control>
</file>

<file path=customXml/item7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8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9.xml><?xml version="1.0" encoding="utf-8"?>
<Control xmlns="http://schemas.microsoft.com/VisualStudio/2011/storyboarding/control">
  <Id Name="1c7f1b98-3cca-467f-90be-4d3b25bb9a01" Revision="1" Stencil="System.MyShapes" StencilVersion="1.0"/>
</Control>
</file>

<file path=customXml/itemProps1.xml><?xml version="1.0" encoding="utf-8"?>
<ds:datastoreItem xmlns:ds="http://schemas.openxmlformats.org/officeDocument/2006/customXml" ds:itemID="{05CC41AD-9AD8-4CA9-A6F5-8B9D8A57842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87EEDA-F1A5-4D11-9C94-EC420D55765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C91354E-5456-4E6A-A48C-427308B015F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6EDFE60-167C-4892-8A96-C30149CAA3C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83FBFA6-0859-41BF-83B4-ECB6B993AE0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E3C63B-E275-4A90-AA12-CD340542B28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C2B3E0B-E6A3-44F9-BFF6-A393FEE2667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6EC1B1B-3C04-4D85-9E3D-5F6464F19B8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59D2BD9-E824-48C3-A1C8-0A09306446E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E51B6F4-0F34-4B26-8EBA-9BB27583ABE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2B37E2A-56C4-4CB4-B591-DF19F6772C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32EBE9-03BA-4C45-9AB3-53AA9F9D987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F2B6491-F009-4512-8D54-DE5CB40487A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B40F1BF-51CC-4624-8BA5-4578E1EDD83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37ED530-1F84-43A6-B2FE-D4582D843A9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70184F1-21F9-473E-B0A8-A8FF74098BF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D3835DF-D265-414B-9E9E-CCFB3C8CCC2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CFACEFF-3302-4B81-8F47-F1FD7E72F9F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6B09AF6-1B60-4A41-9CCA-4708824DF9C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52C4D65-8B06-4D5A-AD6F-54E384832C6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6F5B9BD-E8B4-4C8F-A3D3-387F4C5A157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0ACD6BA-4E5A-4BD7-9265-4A3C760101D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54510B7-EFF1-4A7E-B4BA-125774DE0BF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85CEA44-0051-4252-A631-1AB5AC2478A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3A0EB24-BE5F-49F7-AB33-01D0276B69E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AAC6494-D5E8-4618-ACE6-6D1ABDEA15F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E5675FC-37CB-4691-B424-D5539E3E88A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E9103C4-C0CC-45EE-B6A0-8952B9F0685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3C81C7E-012C-4593-A773-9ECFAAABF23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572FE5D-9985-4F96-9DC2-76FEAC5A72C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362A37D-1746-4704-B414-76EA522DBD8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32EF0F0-BF81-4C8A-82F8-83617116F19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9E76B77-50B0-4705-A8C2-B890A90A8C5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8E2D078-305F-4239-BB81-C8639CDB078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AD34B5C-5B3B-4040-8FEE-582EC56AAAF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AE50990-E237-4DEE-8610-8DCDE987D16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B455D66-2C2C-4A28-BD6C-28D7770FB69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9FE677D-FCD7-40D1-831B-34D0D64CDD1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A06B87A-122E-4731-9D01-FC22E0F5381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9E543C8-92F4-4FAD-95A0-6C84C799F7A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139B4D9-A473-4AAA-8A54-37F9C7A78E9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6B0E063-E6AD-4BD6-BF38-F1C3C8841F9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07968DE-58C1-4DF0-A388-FB3A59EA7F1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1429B1B-89DA-4CF0-B2AE-69095D31442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8F371D4-B07C-45B3-988C-C7798E94382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84941D8-F27D-46FA-B3FE-6FC61534D45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50CACC9-4D31-4527-A66C-DB5156092DD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31EEC1F-3661-44D3-935F-DD4AC46D44B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6198320-2472-4C9F-9DD4-012A04EAB52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2ED9F0A-2FBA-4E6C-A9E9-82EE5CF4430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247FF91-F8DF-4939-BE27-703DB33156E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DE3813D-3DD1-4265-BC7D-40FB046F854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41EAD15-52F9-4CDD-9F76-06D961B0E87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C1ECEB4-A212-442F-A182-C88B4CF423F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57DA641-CB04-4B58-B605-E33CC4E0124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AF7C62D-3F07-434C-B66E-D75481CEF87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24B3287-14B0-4575-8491-AD96CA609E5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2D50B52-2F89-40E1-8F8D-E2BA297D2D4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61563F7-5C86-4F78-953E-90B1D8ECB88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C75EF37-85EC-4879-8BF6-F7E7F18D213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DF9E302-B553-4C10-9AB4-48E8256DDF3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2D742DD-A969-4E84-8974-255239E9404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5C4C0D9-F694-4AB9-AF27-2387B995453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B0804A4-ED85-4B7A-90B9-66E1497DFEB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D75F996-5B07-4358-B749-2589AD0001B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CACB01C-C577-4D5D-9EC1-9E7E81BC7D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E7EF160-9E57-4169-8483-7FDF5050479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75C373-1BAA-4B1D-B7ED-790F10D3E2C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088D1A8-8CF6-4A54-B6B6-0F3B51E6CFB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xinghong ye</dc:creator>
  <cp:lastModifiedBy>xinghong ye</cp:lastModifiedBy>
  <cp:revision>21</cp:revision>
  <dcterms:created xsi:type="dcterms:W3CDTF">2019-07-14T00:54:54Z</dcterms:created>
  <dcterms:modified xsi:type="dcterms:W3CDTF">2019-07-15T01:18:21Z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