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"/>
  </p:notes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63209-3B28-47F4-944F-A6E0D38D5A55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E2BA1-F187-4AD3-8FDD-BC37DD682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38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415601" y="2515467"/>
            <a:ext cx="11360799" cy="133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F2F6"/>
              </a:buClr>
              <a:buFont typeface="Source Sans Pro"/>
              <a:buNone/>
              <a:defRPr sz="8000" b="1" i="0" u="none" strike="noStrike" cap="none">
                <a:solidFill>
                  <a:srgbClr val="EDF3F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Clr>
                <a:srgbClr val="EBEDF4"/>
              </a:buClr>
              <a:buFont typeface="Source Sans Pro"/>
              <a:buNone/>
              <a:defRPr sz="7200" b="1">
                <a:solidFill>
                  <a:srgbClr val="EBEDF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indent="0">
              <a:spcBef>
                <a:spcPts val="0"/>
              </a:spcBef>
              <a:buClr>
                <a:srgbClr val="EBEDF4"/>
              </a:buClr>
              <a:buFont typeface="Source Sans Pro"/>
              <a:buNone/>
              <a:defRPr sz="7200" b="1">
                <a:solidFill>
                  <a:srgbClr val="EBEDF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indent="0">
              <a:spcBef>
                <a:spcPts val="0"/>
              </a:spcBef>
              <a:buClr>
                <a:srgbClr val="EBEDF4"/>
              </a:buClr>
              <a:buFont typeface="Source Sans Pro"/>
              <a:buNone/>
              <a:defRPr sz="7200" b="1">
                <a:solidFill>
                  <a:srgbClr val="EBEDF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indent="0">
              <a:spcBef>
                <a:spcPts val="0"/>
              </a:spcBef>
              <a:buClr>
                <a:srgbClr val="EBEDF4"/>
              </a:buClr>
              <a:buFont typeface="Source Sans Pro"/>
              <a:buNone/>
              <a:defRPr sz="7200" b="1">
                <a:solidFill>
                  <a:srgbClr val="EBEDF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indent="0">
              <a:spcBef>
                <a:spcPts val="0"/>
              </a:spcBef>
              <a:buClr>
                <a:srgbClr val="EBEDF4"/>
              </a:buClr>
              <a:buFont typeface="Source Sans Pro"/>
              <a:buNone/>
              <a:defRPr sz="7200" b="1">
                <a:solidFill>
                  <a:srgbClr val="EBEDF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indent="0">
              <a:spcBef>
                <a:spcPts val="0"/>
              </a:spcBef>
              <a:buClr>
                <a:srgbClr val="EBEDF4"/>
              </a:buClr>
              <a:buFont typeface="Source Sans Pro"/>
              <a:buNone/>
              <a:defRPr sz="7200" b="1">
                <a:solidFill>
                  <a:srgbClr val="EBEDF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indent="0">
              <a:spcBef>
                <a:spcPts val="0"/>
              </a:spcBef>
              <a:buClr>
                <a:srgbClr val="EBEDF4"/>
              </a:buClr>
              <a:buFont typeface="Source Sans Pro"/>
              <a:buNone/>
              <a:defRPr sz="7200" b="1">
                <a:solidFill>
                  <a:srgbClr val="EBEDF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indent="0">
              <a:spcBef>
                <a:spcPts val="0"/>
              </a:spcBef>
              <a:buClr>
                <a:srgbClr val="EBEDF4"/>
              </a:buClr>
              <a:buFont typeface="Source Sans Pro"/>
              <a:buNone/>
              <a:defRPr sz="7200" b="1">
                <a:solidFill>
                  <a:srgbClr val="EBEDF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72039" y="3868308"/>
            <a:ext cx="10847917" cy="7260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3733" b="0" i="0" u="none" strike="noStrike" cap="none">
                <a:solidFill>
                  <a:srgbClr val="A1B2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3733" b="0" i="0" u="none" strike="noStrike" cap="none">
                <a:solidFill>
                  <a:srgbClr val="A1B2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3733" b="0" i="0" u="none" strike="noStrike" cap="none">
                <a:solidFill>
                  <a:srgbClr val="A1B2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3733" b="0" i="0" u="none" strike="noStrike" cap="none">
                <a:solidFill>
                  <a:srgbClr val="A1B2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3733" b="0" i="0" u="none" strike="noStrike" cap="none">
                <a:solidFill>
                  <a:srgbClr val="A1B2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922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gonal Section Break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Shape 347"/>
          <p:cNvPicPr preferRelativeResize="0"/>
          <p:nvPr/>
        </p:nvPicPr>
        <p:blipFill rotWithShape="1">
          <a:blip r:embed="rId2">
            <a:alphaModFix/>
          </a:blip>
          <a:srcRect l="7626" r="23576"/>
          <a:stretch/>
        </p:blipFill>
        <p:spPr>
          <a:xfrm>
            <a:off x="14344" y="10307"/>
            <a:ext cx="8412480" cy="687822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Shape 348"/>
          <p:cNvSpPr/>
          <p:nvPr/>
        </p:nvSpPr>
        <p:spPr>
          <a:xfrm>
            <a:off x="5486402" y="-3123"/>
            <a:ext cx="6718173" cy="689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21633" y="0"/>
                </a:lnTo>
                <a:lnTo>
                  <a:pt x="119645" y="0"/>
                </a:lnTo>
                <a:cubicBezTo>
                  <a:pt x="119664" y="39539"/>
                  <a:pt x="119980" y="80460"/>
                  <a:pt x="120000" y="12000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83000">
                <a:srgbClr val="DFE2E5"/>
              </a:gs>
              <a:gs pos="100000">
                <a:srgbClr val="C9CFD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Source Sans Pro"/>
              <a:buNone/>
            </a:pPr>
            <a:endParaRPr sz="5333" kern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5710569" y="3894911"/>
            <a:ext cx="4743199" cy="8023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Font typeface="Source Sans Pro"/>
              <a:buNone/>
              <a:defRPr sz="5867" b="1" i="0" u="none" strike="noStrike" cap="none">
                <a:solidFill>
                  <a:srgbClr val="191D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Font typeface="Source Sans Pro"/>
              <a:buNone/>
              <a:defRPr sz="5867" b="1" i="0" u="none" strike="noStrike" cap="none">
                <a:solidFill>
                  <a:srgbClr val="191D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Font typeface="Source Sans Pro"/>
              <a:buNone/>
              <a:defRPr sz="5867" b="1" i="0" u="none" strike="noStrike" cap="none">
                <a:solidFill>
                  <a:srgbClr val="191D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Font typeface="Source Sans Pro"/>
              <a:buNone/>
              <a:defRPr sz="5867" b="1" i="0" u="none" strike="noStrike" cap="none">
                <a:solidFill>
                  <a:srgbClr val="191D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Font typeface="Source Sans Pro"/>
              <a:buNone/>
              <a:defRPr sz="5867" b="1" i="0" u="none" strike="noStrike" cap="none">
                <a:solidFill>
                  <a:srgbClr val="191D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Font typeface="Source Sans Pro"/>
              <a:buNone/>
              <a:defRPr sz="5867" b="1" i="0" u="none" strike="noStrike" cap="none">
                <a:solidFill>
                  <a:srgbClr val="191D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Font typeface="Source Sans Pro"/>
              <a:buNone/>
              <a:defRPr sz="5867" b="1" i="0" u="none" strike="noStrike" cap="none">
                <a:solidFill>
                  <a:srgbClr val="191D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Font typeface="Source Sans Pro"/>
              <a:buNone/>
              <a:defRPr sz="5867" b="1" i="0" u="none" strike="noStrike" cap="none">
                <a:solidFill>
                  <a:srgbClr val="191D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Font typeface="Source Sans Pro"/>
              <a:buNone/>
              <a:defRPr sz="5867" b="1" i="0" u="none" strike="noStrike" cap="none">
                <a:solidFill>
                  <a:srgbClr val="191D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50" name="Shape 350"/>
          <p:cNvSpPr txBox="1">
            <a:spLocks noGrp="1"/>
          </p:cNvSpPr>
          <p:nvPr>
            <p:ph type="body" idx="2"/>
          </p:nvPr>
        </p:nvSpPr>
        <p:spPr>
          <a:xfrm>
            <a:off x="7514269" y="3204033"/>
            <a:ext cx="2939199" cy="6908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Font typeface="Source Sans Pro"/>
              <a:buNone/>
              <a:defRPr sz="4800" b="0" i="0" u="none" strike="noStrike" cap="none">
                <a:solidFill>
                  <a:srgbClr val="191D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Font typeface="Source Sans Pro"/>
              <a:buNone/>
              <a:defRPr sz="4800" b="0" i="0" u="none" strike="noStrike" cap="none">
                <a:solidFill>
                  <a:srgbClr val="191D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Font typeface="Source Sans Pro"/>
              <a:buNone/>
              <a:defRPr sz="4800" b="0" i="0" u="none" strike="noStrike" cap="none">
                <a:solidFill>
                  <a:srgbClr val="191D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Font typeface="Source Sans Pro"/>
              <a:buNone/>
              <a:defRPr sz="4800" b="0" i="0" u="none" strike="noStrike" cap="none">
                <a:solidFill>
                  <a:srgbClr val="191D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Font typeface="Source Sans Pro"/>
              <a:buNone/>
              <a:defRPr sz="4800" b="0" i="0" u="none" strike="noStrike" cap="none">
                <a:solidFill>
                  <a:srgbClr val="191D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Font typeface="Cabin"/>
              <a:buNone/>
              <a:defRPr sz="4800" b="0" i="0" u="none" strike="noStrike" cap="none">
                <a:solidFill>
                  <a:srgbClr val="191D2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Font typeface="Cabin"/>
              <a:buNone/>
              <a:defRPr sz="4800" b="0" i="0" u="none" strike="noStrike" cap="none">
                <a:solidFill>
                  <a:srgbClr val="191D2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Font typeface="Cabin"/>
              <a:buNone/>
              <a:defRPr sz="4800" b="0" i="0" u="none" strike="noStrike" cap="none">
                <a:solidFill>
                  <a:srgbClr val="191D2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Font typeface="Cabin"/>
              <a:buNone/>
              <a:defRPr sz="4800" b="0" i="0" u="none" strike="noStrike" cap="none">
                <a:solidFill>
                  <a:srgbClr val="191D2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836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dark w/footer lin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11580956" y="6486952"/>
            <a:ext cx="401600" cy="285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A2B4BA"/>
              </a:buClr>
              <a:buSzPct val="25000"/>
              <a:buFont typeface="Source Sans Pro"/>
              <a:buNone/>
            </a:pPr>
            <a:fld id="{00000000-1234-1234-1234-123412341234}" type="slidenum">
              <a:rPr lang="en" sz="1867">
                <a:solidFill>
                  <a:srgbClr val="A2B4B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pPr>
                <a:buClr>
                  <a:srgbClr val="A2B4BA"/>
                </a:buClr>
                <a:buSzPct val="25000"/>
                <a:buFont typeface="Source Sans Pro"/>
                <a:buNone/>
              </a:pPr>
              <a:t>‹#›</a:t>
            </a:fld>
            <a:endParaRPr lang="en" sz="1867">
              <a:solidFill>
                <a:srgbClr val="A2B4B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365119" y="1208359"/>
            <a:ext cx="4206796" cy="22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54" name="Shape 354"/>
          <p:cNvSpPr txBox="1">
            <a:spLocks noGrp="1"/>
          </p:cNvSpPr>
          <p:nvPr>
            <p:ph type="body" idx="2"/>
          </p:nvPr>
        </p:nvSpPr>
        <p:spPr>
          <a:xfrm>
            <a:off x="6767838" y="6488371"/>
            <a:ext cx="4788799" cy="281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55" name="Shape 355"/>
          <p:cNvSpPr txBox="1">
            <a:spLocks noGrp="1"/>
          </p:cNvSpPr>
          <p:nvPr>
            <p:ph type="body" idx="3"/>
          </p:nvPr>
        </p:nvSpPr>
        <p:spPr>
          <a:xfrm>
            <a:off x="365754" y="644849"/>
            <a:ext cx="3923599" cy="495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56" name="Shape 356"/>
          <p:cNvSpPr txBox="1">
            <a:spLocks noGrp="1"/>
          </p:cNvSpPr>
          <p:nvPr>
            <p:ph type="body" idx="4"/>
          </p:nvPr>
        </p:nvSpPr>
        <p:spPr>
          <a:xfrm>
            <a:off x="359568" y="276679"/>
            <a:ext cx="3720400" cy="4523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800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357" name="Shape 357"/>
          <p:cNvSpPr/>
          <p:nvPr/>
        </p:nvSpPr>
        <p:spPr>
          <a:xfrm>
            <a:off x="2495012" y="4675360"/>
            <a:ext cx="1349697" cy="1349697"/>
          </a:xfrm>
          <a:prstGeom prst="ellipse">
            <a:avLst/>
          </a:prstGeom>
          <a:solidFill>
            <a:srgbClr val="2AA38D">
              <a:alpha val="81960"/>
            </a:srgbClr>
          </a:solidFill>
          <a:ln>
            <a:noFill/>
          </a:ln>
        </p:spPr>
        <p:txBody>
          <a:bodyPr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Source Sans Pro"/>
              <a:buNone/>
            </a:pPr>
            <a:endParaRPr sz="1467" kern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3358177" y="1835034"/>
            <a:ext cx="1461601" cy="1461601"/>
          </a:xfrm>
          <a:prstGeom prst="ellipse">
            <a:avLst/>
          </a:prstGeom>
          <a:solidFill>
            <a:srgbClr val="82D0C1">
              <a:alpha val="83137"/>
            </a:srgbClr>
          </a:solidFill>
          <a:ln>
            <a:noFill/>
          </a:ln>
        </p:spPr>
        <p:txBody>
          <a:bodyPr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Source Sans Pro"/>
              <a:buNone/>
            </a:pPr>
            <a:endParaRPr sz="1467" kern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3105995" y="3801289"/>
            <a:ext cx="1138800" cy="1138799"/>
          </a:xfrm>
          <a:prstGeom prst="ellipse">
            <a:avLst/>
          </a:prstGeom>
          <a:solidFill>
            <a:srgbClr val="A2C5BE">
              <a:alpha val="83137"/>
            </a:srgbClr>
          </a:solidFill>
          <a:ln>
            <a:noFill/>
          </a:ln>
        </p:spPr>
        <p:txBody>
          <a:bodyPr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Source Sans Pro"/>
              <a:buNone/>
            </a:pPr>
            <a:endParaRPr sz="1467" kern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0" name="Shape 360"/>
          <p:cNvSpPr txBox="1">
            <a:spLocks noGrp="1"/>
          </p:cNvSpPr>
          <p:nvPr>
            <p:ph type="body" idx="5"/>
          </p:nvPr>
        </p:nvSpPr>
        <p:spPr>
          <a:xfrm>
            <a:off x="3565101" y="2549311"/>
            <a:ext cx="1047745" cy="3767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3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61" name="Shape 361"/>
          <p:cNvSpPr txBox="1">
            <a:spLocks noGrp="1"/>
          </p:cNvSpPr>
          <p:nvPr>
            <p:ph type="body" idx="6"/>
          </p:nvPr>
        </p:nvSpPr>
        <p:spPr>
          <a:xfrm>
            <a:off x="3152533" y="4316287"/>
            <a:ext cx="1047600" cy="37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2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62" name="Shape 362"/>
          <p:cNvSpPr txBox="1">
            <a:spLocks noGrp="1"/>
          </p:cNvSpPr>
          <p:nvPr>
            <p:ph type="body" idx="7"/>
          </p:nvPr>
        </p:nvSpPr>
        <p:spPr>
          <a:xfrm>
            <a:off x="2636945" y="5380550"/>
            <a:ext cx="1047745" cy="3767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26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63" name="Shape 363"/>
          <p:cNvSpPr txBox="1">
            <a:spLocks noGrp="1"/>
          </p:cNvSpPr>
          <p:nvPr>
            <p:ph type="body" idx="8"/>
          </p:nvPr>
        </p:nvSpPr>
        <p:spPr>
          <a:xfrm>
            <a:off x="647700" y="2776534"/>
            <a:ext cx="2369080" cy="1740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body" idx="9"/>
          </p:nvPr>
        </p:nvSpPr>
        <p:spPr>
          <a:xfrm>
            <a:off x="658261" y="2336289"/>
            <a:ext cx="2346681" cy="3450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365" name="Shape 365"/>
          <p:cNvCxnSpPr/>
          <p:nvPr/>
        </p:nvCxnSpPr>
        <p:spPr>
          <a:xfrm>
            <a:off x="371577" y="1144004"/>
            <a:ext cx="2378400" cy="0"/>
          </a:xfrm>
          <a:prstGeom prst="straightConnector1">
            <a:avLst/>
          </a:prstGeom>
          <a:noFill/>
          <a:ln w="9525" cap="flat" cmpd="sng">
            <a:solidFill>
              <a:srgbClr val="8FA3A9"/>
            </a:solidFill>
            <a:prstDash val="solid"/>
            <a:bevel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04008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eckmark Bullet List 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sldNum" idx="12"/>
          </p:nvPr>
        </p:nvSpPr>
        <p:spPr>
          <a:xfrm>
            <a:off x="11580956" y="6486952"/>
            <a:ext cx="401600" cy="285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A2B4BA"/>
              </a:buClr>
              <a:buSzPct val="25000"/>
              <a:buFont typeface="Source Sans Pro"/>
              <a:buNone/>
            </a:pPr>
            <a:fld id="{00000000-1234-1234-1234-123412341234}" type="slidenum">
              <a:rPr lang="en" sz="1867">
                <a:solidFill>
                  <a:srgbClr val="A2B4B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pPr>
                <a:buClr>
                  <a:srgbClr val="A2B4BA"/>
                </a:buClr>
                <a:buSzPct val="25000"/>
                <a:buFont typeface="Source Sans Pro"/>
                <a:buNone/>
              </a:pPr>
              <a:t>‹#›</a:t>
            </a:fld>
            <a:endParaRPr lang="en" sz="1867">
              <a:solidFill>
                <a:srgbClr val="A2B4B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365119" y="1208359"/>
            <a:ext cx="4206796" cy="22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69" name="Shape 369"/>
          <p:cNvSpPr txBox="1">
            <a:spLocks noGrp="1"/>
          </p:cNvSpPr>
          <p:nvPr>
            <p:ph type="body" idx="2"/>
          </p:nvPr>
        </p:nvSpPr>
        <p:spPr>
          <a:xfrm>
            <a:off x="6804414" y="6488371"/>
            <a:ext cx="4788799" cy="281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body" idx="3"/>
          </p:nvPr>
        </p:nvSpPr>
        <p:spPr>
          <a:xfrm>
            <a:off x="365754" y="644849"/>
            <a:ext cx="3923599" cy="495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71" name="Shape 371"/>
          <p:cNvSpPr txBox="1">
            <a:spLocks noGrp="1"/>
          </p:cNvSpPr>
          <p:nvPr>
            <p:ph type="body" idx="4"/>
          </p:nvPr>
        </p:nvSpPr>
        <p:spPr>
          <a:xfrm>
            <a:off x="359568" y="276679"/>
            <a:ext cx="3720400" cy="4523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800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cxnSp>
        <p:nvCxnSpPr>
          <p:cNvPr id="372" name="Shape 372"/>
          <p:cNvCxnSpPr/>
          <p:nvPr/>
        </p:nvCxnSpPr>
        <p:spPr>
          <a:xfrm>
            <a:off x="371577" y="1144004"/>
            <a:ext cx="2378400" cy="0"/>
          </a:xfrm>
          <a:prstGeom prst="straightConnector1">
            <a:avLst/>
          </a:prstGeom>
          <a:noFill/>
          <a:ln w="9525" cap="flat" cmpd="sng">
            <a:solidFill>
              <a:srgbClr val="8FA3A9"/>
            </a:solidFill>
            <a:prstDash val="solid"/>
            <a:bevel/>
            <a:headEnd type="none" w="med" len="med"/>
            <a:tailEnd type="none" w="med" len="med"/>
          </a:ln>
        </p:spPr>
      </p:cxnSp>
      <p:sp>
        <p:nvSpPr>
          <p:cNvPr id="373" name="Shape 373"/>
          <p:cNvSpPr txBox="1">
            <a:spLocks noGrp="1"/>
          </p:cNvSpPr>
          <p:nvPr>
            <p:ph type="body" idx="5"/>
          </p:nvPr>
        </p:nvSpPr>
        <p:spPr>
          <a:xfrm>
            <a:off x="420267" y="2807944"/>
            <a:ext cx="3023616" cy="22682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0511" marR="0" lvl="0" indent="130806" algn="l" rtl="0">
              <a:lnSpc>
                <a:spcPct val="113636"/>
              </a:lnSpc>
              <a:spcBef>
                <a:spcPts val="0"/>
              </a:spcBef>
              <a:spcAft>
                <a:spcPts val="1333"/>
              </a:spcAft>
              <a:buClr>
                <a:schemeClr val="lt1"/>
              </a:buClr>
              <a:buSzPct val="135000"/>
              <a:buFont typeface="Noto Sans Symbols"/>
              <a:buChar char="☑"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3700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onochrome circlular feature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sldNum" idx="12"/>
          </p:nvPr>
        </p:nvSpPr>
        <p:spPr>
          <a:xfrm>
            <a:off x="11580956" y="6486952"/>
            <a:ext cx="401600" cy="285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A2B4BA"/>
              </a:buClr>
              <a:buSzPct val="25000"/>
              <a:buFont typeface="Source Sans Pro"/>
              <a:buNone/>
            </a:pPr>
            <a:fld id="{00000000-1234-1234-1234-123412341234}" type="slidenum">
              <a:rPr lang="en" sz="1867">
                <a:solidFill>
                  <a:srgbClr val="A2B4B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pPr>
                <a:buClr>
                  <a:srgbClr val="A2B4BA"/>
                </a:buClr>
                <a:buSzPct val="25000"/>
                <a:buFont typeface="Source Sans Pro"/>
                <a:buNone/>
              </a:pPr>
              <a:t>‹#›</a:t>
            </a:fld>
            <a:endParaRPr lang="en" sz="1867">
              <a:solidFill>
                <a:srgbClr val="A2B4B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365119" y="1208359"/>
            <a:ext cx="4206796" cy="22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77" name="Shape 377"/>
          <p:cNvSpPr txBox="1">
            <a:spLocks noGrp="1"/>
          </p:cNvSpPr>
          <p:nvPr>
            <p:ph type="body" idx="2"/>
          </p:nvPr>
        </p:nvSpPr>
        <p:spPr>
          <a:xfrm>
            <a:off x="6804414" y="6488371"/>
            <a:ext cx="4788799" cy="281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78" name="Shape 378"/>
          <p:cNvSpPr txBox="1">
            <a:spLocks noGrp="1"/>
          </p:cNvSpPr>
          <p:nvPr>
            <p:ph type="body" idx="3"/>
          </p:nvPr>
        </p:nvSpPr>
        <p:spPr>
          <a:xfrm>
            <a:off x="365754" y="644849"/>
            <a:ext cx="3923599" cy="495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79" name="Shape 379"/>
          <p:cNvSpPr txBox="1">
            <a:spLocks noGrp="1"/>
          </p:cNvSpPr>
          <p:nvPr>
            <p:ph type="body" idx="4"/>
          </p:nvPr>
        </p:nvSpPr>
        <p:spPr>
          <a:xfrm>
            <a:off x="359568" y="276679"/>
            <a:ext cx="3720400" cy="4523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800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cxnSp>
        <p:nvCxnSpPr>
          <p:cNvPr id="380" name="Shape 380"/>
          <p:cNvCxnSpPr/>
          <p:nvPr/>
        </p:nvCxnSpPr>
        <p:spPr>
          <a:xfrm>
            <a:off x="371577" y="1144004"/>
            <a:ext cx="2378400" cy="0"/>
          </a:xfrm>
          <a:prstGeom prst="straightConnector1">
            <a:avLst/>
          </a:prstGeom>
          <a:noFill/>
          <a:ln w="9525" cap="flat" cmpd="sng">
            <a:solidFill>
              <a:srgbClr val="8FA3A9"/>
            </a:solidFill>
            <a:prstDash val="solid"/>
            <a:bevel/>
            <a:headEnd type="none" w="med" len="med"/>
            <a:tailEnd type="none" w="med" len="med"/>
          </a:ln>
        </p:spPr>
      </p:cxnSp>
      <p:sp>
        <p:nvSpPr>
          <p:cNvPr id="381" name="Shape 381"/>
          <p:cNvSpPr/>
          <p:nvPr/>
        </p:nvSpPr>
        <p:spPr>
          <a:xfrm>
            <a:off x="3602031" y="2344667"/>
            <a:ext cx="5063600" cy="337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4515" y="2561"/>
                </a:moveTo>
                <a:cubicBezTo>
                  <a:pt x="114592" y="18133"/>
                  <a:pt x="120178" y="39461"/>
                  <a:pt x="119994" y="61627"/>
                </a:cubicBezTo>
                <a:cubicBezTo>
                  <a:pt x="119815" y="83772"/>
                  <a:pt x="113883" y="104844"/>
                  <a:pt x="103576" y="120000"/>
                </a:cubicBezTo>
                <a:moveTo>
                  <a:pt x="14631" y="119522"/>
                </a:moveTo>
                <a:cubicBezTo>
                  <a:pt x="-726" y="93000"/>
                  <a:pt x="-4340" y="54594"/>
                  <a:pt x="5436" y="22227"/>
                </a:cubicBezTo>
                <a:cubicBezTo>
                  <a:pt x="7909" y="14033"/>
                  <a:pt x="11224" y="6527"/>
                  <a:pt x="15236" y="0"/>
                </a:cubicBezTo>
              </a:path>
            </a:pathLst>
          </a:custGeom>
          <a:noFill/>
          <a:ln w="9525" cap="flat" cmpd="sng">
            <a:solidFill>
              <a:srgbClr val="95A4AB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Source Sans Pro"/>
              <a:buNone/>
            </a:pPr>
            <a:endParaRPr sz="1467" kern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3493429" y="3251966"/>
            <a:ext cx="457199" cy="457199"/>
          </a:xfrm>
          <a:prstGeom prst="ellipse">
            <a:avLst/>
          </a:prstGeom>
          <a:solidFill>
            <a:srgbClr val="2D343F"/>
          </a:solidFill>
          <a:ln w="9525" cap="flat" cmpd="sng">
            <a:solidFill>
              <a:srgbClr val="FFFFFF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Source Sans Pro"/>
              <a:buNone/>
            </a:pPr>
            <a:endParaRPr sz="1467" kern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3493429" y="4394965"/>
            <a:ext cx="457199" cy="457199"/>
          </a:xfrm>
          <a:prstGeom prst="ellipse">
            <a:avLst/>
          </a:prstGeom>
          <a:solidFill>
            <a:srgbClr val="2D343F"/>
          </a:solidFill>
          <a:ln w="9525" cap="flat" cmpd="sng">
            <a:solidFill>
              <a:srgbClr val="FFFFFF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Source Sans Pro"/>
              <a:buNone/>
            </a:pPr>
            <a:endParaRPr sz="1467" kern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4001429" y="5474465"/>
            <a:ext cx="457199" cy="457199"/>
          </a:xfrm>
          <a:prstGeom prst="ellipse">
            <a:avLst/>
          </a:prstGeom>
          <a:solidFill>
            <a:srgbClr val="2D343F"/>
          </a:solidFill>
          <a:ln w="9525" cap="flat" cmpd="sng">
            <a:solidFill>
              <a:srgbClr val="FFFFFF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Source Sans Pro"/>
              <a:buNone/>
            </a:pPr>
            <a:endParaRPr sz="1467" kern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4001429" y="2235966"/>
            <a:ext cx="457199" cy="457199"/>
          </a:xfrm>
          <a:prstGeom prst="ellipse">
            <a:avLst/>
          </a:prstGeom>
          <a:solidFill>
            <a:srgbClr val="2D343F"/>
          </a:solidFill>
          <a:ln w="9525" cap="flat" cmpd="sng">
            <a:solidFill>
              <a:srgbClr val="FFFFFF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Source Sans Pro"/>
              <a:buNone/>
            </a:pPr>
            <a:endParaRPr sz="1467" kern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7720595" y="5445369"/>
            <a:ext cx="457199" cy="457199"/>
          </a:xfrm>
          <a:prstGeom prst="ellipse">
            <a:avLst/>
          </a:prstGeom>
          <a:solidFill>
            <a:srgbClr val="2D3540"/>
          </a:solidFill>
          <a:ln w="9525" cap="flat" cmpd="sng">
            <a:solidFill>
              <a:srgbClr val="FFFFFF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Source Sans Pro"/>
              <a:buNone/>
            </a:pPr>
            <a:endParaRPr sz="1467" kern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8292095" y="4365867"/>
            <a:ext cx="457199" cy="457199"/>
          </a:xfrm>
          <a:prstGeom prst="ellipse">
            <a:avLst/>
          </a:prstGeom>
          <a:solidFill>
            <a:srgbClr val="2D3540"/>
          </a:solidFill>
          <a:ln w="9525" cap="flat" cmpd="sng">
            <a:solidFill>
              <a:srgbClr val="FFFFFF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Source Sans Pro"/>
              <a:buNone/>
            </a:pPr>
            <a:endParaRPr sz="1467" kern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8292095" y="3222867"/>
            <a:ext cx="457199" cy="457199"/>
          </a:xfrm>
          <a:prstGeom prst="ellipse">
            <a:avLst/>
          </a:prstGeom>
          <a:solidFill>
            <a:srgbClr val="2D3540"/>
          </a:solidFill>
          <a:ln w="9525" cap="flat" cmpd="sng">
            <a:solidFill>
              <a:srgbClr val="FFFFFF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Source Sans Pro"/>
              <a:buNone/>
            </a:pPr>
            <a:endParaRPr sz="1467" kern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7720595" y="2143367"/>
            <a:ext cx="457199" cy="457199"/>
          </a:xfrm>
          <a:prstGeom prst="ellipse">
            <a:avLst/>
          </a:prstGeom>
          <a:solidFill>
            <a:srgbClr val="2D3540"/>
          </a:solidFill>
          <a:ln w="9525" cap="flat" cmpd="sng">
            <a:solidFill>
              <a:srgbClr val="FFFFFF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Source Sans Pro"/>
              <a:buNone/>
            </a:pPr>
            <a:endParaRPr sz="1467" kern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0" name="Shape 390"/>
          <p:cNvSpPr txBox="1">
            <a:spLocks noGrp="1"/>
          </p:cNvSpPr>
          <p:nvPr>
            <p:ph type="body" idx="5"/>
          </p:nvPr>
        </p:nvSpPr>
        <p:spPr>
          <a:xfrm>
            <a:off x="8458201" y="2082450"/>
            <a:ext cx="2776959" cy="518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91" name="Shape 391"/>
          <p:cNvSpPr txBox="1">
            <a:spLocks noGrp="1"/>
          </p:cNvSpPr>
          <p:nvPr>
            <p:ph type="body" idx="6"/>
          </p:nvPr>
        </p:nvSpPr>
        <p:spPr>
          <a:xfrm>
            <a:off x="8952053" y="3188841"/>
            <a:ext cx="2776959" cy="518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92" name="Shape 392"/>
          <p:cNvSpPr txBox="1">
            <a:spLocks noGrp="1"/>
          </p:cNvSpPr>
          <p:nvPr>
            <p:ph type="body" idx="7"/>
          </p:nvPr>
        </p:nvSpPr>
        <p:spPr>
          <a:xfrm>
            <a:off x="8936619" y="4334045"/>
            <a:ext cx="2776959" cy="518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93" name="Shape 393"/>
          <p:cNvSpPr txBox="1">
            <a:spLocks noGrp="1"/>
          </p:cNvSpPr>
          <p:nvPr>
            <p:ph type="body" idx="8"/>
          </p:nvPr>
        </p:nvSpPr>
        <p:spPr>
          <a:xfrm>
            <a:off x="8458201" y="5428165"/>
            <a:ext cx="2776959" cy="518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body" idx="9"/>
          </p:nvPr>
        </p:nvSpPr>
        <p:spPr>
          <a:xfrm>
            <a:off x="986045" y="2143366"/>
            <a:ext cx="2776959" cy="518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95" name="Shape 395"/>
          <p:cNvSpPr txBox="1">
            <a:spLocks noGrp="1"/>
          </p:cNvSpPr>
          <p:nvPr>
            <p:ph type="body" idx="13"/>
          </p:nvPr>
        </p:nvSpPr>
        <p:spPr>
          <a:xfrm>
            <a:off x="492193" y="3326922"/>
            <a:ext cx="2776959" cy="518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96" name="Shape 396"/>
          <p:cNvSpPr txBox="1">
            <a:spLocks noGrp="1"/>
          </p:cNvSpPr>
          <p:nvPr>
            <p:ph type="body" idx="14"/>
          </p:nvPr>
        </p:nvSpPr>
        <p:spPr>
          <a:xfrm>
            <a:off x="476761" y="4472129"/>
            <a:ext cx="2776959" cy="518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97" name="Shape 397"/>
          <p:cNvSpPr txBox="1">
            <a:spLocks noGrp="1"/>
          </p:cNvSpPr>
          <p:nvPr>
            <p:ph type="body" idx="15"/>
          </p:nvPr>
        </p:nvSpPr>
        <p:spPr>
          <a:xfrm>
            <a:off x="986045" y="5489081"/>
            <a:ext cx="2776959" cy="518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76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l colors - Circular feature highlights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365119" y="1208359"/>
            <a:ext cx="4206796" cy="22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00" name="Shape 400"/>
          <p:cNvSpPr txBox="1">
            <a:spLocks noGrp="1"/>
          </p:cNvSpPr>
          <p:nvPr>
            <p:ph type="body" idx="2"/>
          </p:nvPr>
        </p:nvSpPr>
        <p:spPr>
          <a:xfrm>
            <a:off x="365754" y="644849"/>
            <a:ext cx="3923599" cy="495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01" name="Shape 401"/>
          <p:cNvSpPr txBox="1">
            <a:spLocks noGrp="1"/>
          </p:cNvSpPr>
          <p:nvPr>
            <p:ph type="body" idx="3"/>
          </p:nvPr>
        </p:nvSpPr>
        <p:spPr>
          <a:xfrm>
            <a:off x="359568" y="276679"/>
            <a:ext cx="3720400" cy="4523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800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02" name="Shape 402"/>
          <p:cNvSpPr txBox="1">
            <a:spLocks noGrp="1"/>
          </p:cNvSpPr>
          <p:nvPr>
            <p:ph type="sldNum" idx="12"/>
          </p:nvPr>
        </p:nvSpPr>
        <p:spPr>
          <a:xfrm>
            <a:off x="11563413" y="6486952"/>
            <a:ext cx="419200" cy="285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8FA3A9"/>
              </a:buClr>
              <a:buSzPct val="25000"/>
              <a:buFont typeface="Source Sans Pro"/>
              <a:buNone/>
            </a:pPr>
            <a:fld id="{00000000-1234-1234-1234-123412341234}" type="slidenum">
              <a:rPr lang="en" sz="1867">
                <a:latin typeface="Source Sans Pro"/>
                <a:ea typeface="Source Sans Pro"/>
                <a:cs typeface="Source Sans Pro"/>
                <a:sym typeface="Source Sans Pro"/>
              </a:rPr>
              <a:pPr>
                <a:buClr>
                  <a:srgbClr val="8FA3A9"/>
                </a:buClr>
                <a:buSzPct val="25000"/>
                <a:buFont typeface="Source Sans Pro"/>
                <a:buNone/>
              </a:pPr>
              <a:t>‹#›</a:t>
            </a:fld>
            <a:endParaRPr lang="en" sz="1867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03" name="Shape 403"/>
          <p:cNvSpPr txBox="1">
            <a:spLocks noGrp="1"/>
          </p:cNvSpPr>
          <p:nvPr>
            <p:ph type="body" idx="4"/>
          </p:nvPr>
        </p:nvSpPr>
        <p:spPr>
          <a:xfrm>
            <a:off x="6743455" y="6488371"/>
            <a:ext cx="4788799" cy="281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404" name="Shape 404"/>
          <p:cNvCxnSpPr/>
          <p:nvPr/>
        </p:nvCxnSpPr>
        <p:spPr>
          <a:xfrm>
            <a:off x="371577" y="1144004"/>
            <a:ext cx="2378400" cy="0"/>
          </a:xfrm>
          <a:prstGeom prst="straightConnector1">
            <a:avLst/>
          </a:prstGeom>
          <a:noFill/>
          <a:ln w="9525" cap="flat" cmpd="sng">
            <a:solidFill>
              <a:srgbClr val="8FA3A9"/>
            </a:solidFill>
            <a:prstDash val="solid"/>
            <a:bevel/>
            <a:headEnd type="none" w="med" len="med"/>
            <a:tailEnd type="none" w="med" len="med"/>
          </a:ln>
        </p:spPr>
      </p:cxnSp>
      <p:sp>
        <p:nvSpPr>
          <p:cNvPr id="405" name="Shape 405"/>
          <p:cNvSpPr txBox="1">
            <a:spLocks noGrp="1"/>
          </p:cNvSpPr>
          <p:nvPr>
            <p:ph type="body" idx="5"/>
          </p:nvPr>
        </p:nvSpPr>
        <p:spPr>
          <a:xfrm>
            <a:off x="8952053" y="3358607"/>
            <a:ext cx="2776959" cy="518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0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06" name="Shape 406"/>
          <p:cNvSpPr txBox="1">
            <a:spLocks noGrp="1"/>
          </p:cNvSpPr>
          <p:nvPr>
            <p:ph type="body" idx="6"/>
          </p:nvPr>
        </p:nvSpPr>
        <p:spPr>
          <a:xfrm>
            <a:off x="8936619" y="4503814"/>
            <a:ext cx="2776959" cy="518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0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07" name="Shape 407"/>
          <p:cNvSpPr txBox="1">
            <a:spLocks noGrp="1"/>
          </p:cNvSpPr>
          <p:nvPr>
            <p:ph type="body" idx="7"/>
          </p:nvPr>
        </p:nvSpPr>
        <p:spPr>
          <a:xfrm>
            <a:off x="675078" y="3342355"/>
            <a:ext cx="2776959" cy="518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0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08" name="Shape 408"/>
          <p:cNvSpPr txBox="1">
            <a:spLocks noGrp="1"/>
          </p:cNvSpPr>
          <p:nvPr>
            <p:ph type="body" idx="8"/>
          </p:nvPr>
        </p:nvSpPr>
        <p:spPr>
          <a:xfrm>
            <a:off x="659644" y="4379538"/>
            <a:ext cx="2776959" cy="518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0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09" name="Shape 409"/>
          <p:cNvSpPr txBox="1">
            <a:spLocks noGrp="1"/>
          </p:cNvSpPr>
          <p:nvPr>
            <p:ph type="body" idx="9"/>
          </p:nvPr>
        </p:nvSpPr>
        <p:spPr>
          <a:xfrm>
            <a:off x="8942995" y="3068568"/>
            <a:ext cx="2777067" cy="277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1" i="0" u="none" strike="noStrike" cap="none">
                <a:solidFill>
                  <a:srgbClr val="FA966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10" name="Shape 410"/>
          <p:cNvSpPr txBox="1">
            <a:spLocks noGrp="1"/>
          </p:cNvSpPr>
          <p:nvPr>
            <p:ph type="body" idx="13"/>
          </p:nvPr>
        </p:nvSpPr>
        <p:spPr>
          <a:xfrm>
            <a:off x="8936619" y="4227829"/>
            <a:ext cx="2777067" cy="277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1" i="0" u="none" strike="noStrike" cap="none">
                <a:solidFill>
                  <a:srgbClr val="F27F5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11" name="Shape 411"/>
          <p:cNvSpPr txBox="1">
            <a:spLocks noGrp="1"/>
          </p:cNvSpPr>
          <p:nvPr>
            <p:ph type="body" idx="14"/>
          </p:nvPr>
        </p:nvSpPr>
        <p:spPr>
          <a:xfrm>
            <a:off x="1125344" y="2021584"/>
            <a:ext cx="2777067" cy="277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D4C7"/>
              </a:buClr>
              <a:buFont typeface="Source Sans Pro"/>
              <a:buNone/>
              <a:defRPr sz="1467" b="1" i="0" u="none" strike="noStrike" cap="none">
                <a:solidFill>
                  <a:srgbClr val="94D4C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D4C7"/>
              </a:buClr>
              <a:buFont typeface="Source Sans Pro"/>
              <a:buNone/>
              <a:defRPr sz="1467" b="0" i="0" u="none" strike="noStrike" cap="none">
                <a:solidFill>
                  <a:srgbClr val="94D4C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D4C7"/>
              </a:buClr>
              <a:buFont typeface="Source Sans Pro"/>
              <a:buNone/>
              <a:defRPr sz="1467" b="0" i="0" u="none" strike="noStrike" cap="none">
                <a:solidFill>
                  <a:srgbClr val="94D4C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D4C7"/>
              </a:buClr>
              <a:buFont typeface="Source Sans Pro"/>
              <a:buNone/>
              <a:defRPr sz="1467" b="0" i="0" u="none" strike="noStrike" cap="none">
                <a:solidFill>
                  <a:srgbClr val="94D4C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D4C7"/>
              </a:buClr>
              <a:buFont typeface="Source Sans Pro"/>
              <a:buNone/>
              <a:defRPr sz="1467" b="0" i="0" u="none" strike="noStrike" cap="none">
                <a:solidFill>
                  <a:srgbClr val="94D4C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D4C7"/>
              </a:buClr>
              <a:buFont typeface="Source Sans Pro"/>
              <a:buNone/>
              <a:defRPr sz="1467" b="0" i="0" u="none" strike="noStrike" cap="none">
                <a:solidFill>
                  <a:srgbClr val="94D4C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D4C7"/>
              </a:buClr>
              <a:buFont typeface="Source Sans Pro"/>
              <a:buNone/>
              <a:defRPr sz="1467" b="0" i="0" u="none" strike="noStrike" cap="none">
                <a:solidFill>
                  <a:srgbClr val="94D4C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D4C7"/>
              </a:buClr>
              <a:buFont typeface="Source Sans Pro"/>
              <a:buNone/>
              <a:defRPr sz="1467" b="0" i="0" u="none" strike="noStrike" cap="none">
                <a:solidFill>
                  <a:srgbClr val="94D4C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D4C7"/>
              </a:buClr>
              <a:buFont typeface="Source Sans Pro"/>
              <a:buNone/>
              <a:defRPr sz="1467" b="0" i="0" u="none" strike="noStrike" cap="none">
                <a:solidFill>
                  <a:srgbClr val="94D4C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12" name="Shape 412"/>
          <p:cNvSpPr txBox="1">
            <a:spLocks noGrp="1"/>
          </p:cNvSpPr>
          <p:nvPr>
            <p:ph type="body" idx="15"/>
          </p:nvPr>
        </p:nvSpPr>
        <p:spPr>
          <a:xfrm>
            <a:off x="667967" y="3068568"/>
            <a:ext cx="2777067" cy="277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Source Sans Pro"/>
              <a:buNone/>
              <a:defRPr sz="1467" b="1" i="0" u="none" strike="noStrike" cap="none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Source Sans Pro"/>
              <a:buNone/>
              <a:defRPr sz="1467" b="0" i="0" u="none" strike="noStrike" cap="none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Source Sans Pro"/>
              <a:buNone/>
              <a:defRPr sz="1467" b="0" i="0" u="none" strike="noStrike" cap="none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Source Sans Pro"/>
              <a:buNone/>
              <a:defRPr sz="1467" b="0" i="0" u="none" strike="noStrike" cap="none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Source Sans Pro"/>
              <a:buNone/>
              <a:defRPr sz="1467" b="0" i="0" u="none" strike="noStrike" cap="none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Source Sans Pro"/>
              <a:buNone/>
              <a:defRPr sz="1467" b="0" i="0" u="none" strike="noStrike" cap="none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Source Sans Pro"/>
              <a:buNone/>
              <a:defRPr sz="1467" b="0" i="0" u="none" strike="noStrike" cap="none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Source Sans Pro"/>
              <a:buNone/>
              <a:defRPr sz="1467" b="0" i="0" u="none" strike="noStrike" cap="none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Source Sans Pro"/>
              <a:buNone/>
              <a:defRPr sz="1467" b="0" i="0" u="none" strike="noStrike" cap="none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13" name="Shape 413"/>
          <p:cNvSpPr txBox="1">
            <a:spLocks noGrp="1"/>
          </p:cNvSpPr>
          <p:nvPr>
            <p:ph type="body" idx="16"/>
          </p:nvPr>
        </p:nvSpPr>
        <p:spPr>
          <a:xfrm>
            <a:off x="661591" y="4106929"/>
            <a:ext cx="2777067" cy="277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Source Sans Pro"/>
              <a:buNone/>
              <a:defRPr sz="1467" b="1" i="0" u="none" strike="noStrike" cap="none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Source Sans Pro"/>
              <a:buNone/>
              <a:defRPr sz="1467" b="0" i="0" u="none" strike="noStrike" cap="none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Source Sans Pro"/>
              <a:buNone/>
              <a:defRPr sz="1467" b="0" i="0" u="none" strike="noStrike" cap="none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Source Sans Pro"/>
              <a:buNone/>
              <a:defRPr sz="1467" b="0" i="0" u="none" strike="noStrike" cap="none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Source Sans Pro"/>
              <a:buNone/>
              <a:defRPr sz="1467" b="0" i="0" u="none" strike="noStrike" cap="none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Source Sans Pro"/>
              <a:buNone/>
              <a:defRPr sz="1467" b="0" i="0" u="none" strike="noStrike" cap="none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Source Sans Pro"/>
              <a:buNone/>
              <a:defRPr sz="1467" b="0" i="0" u="none" strike="noStrike" cap="none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Source Sans Pro"/>
              <a:buNone/>
              <a:defRPr sz="1467" b="0" i="0" u="none" strike="noStrike" cap="none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Source Sans Pro"/>
              <a:buNone/>
              <a:defRPr sz="1467" b="0" i="0" u="none" strike="noStrike" cap="none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14" name="Shape 414"/>
          <p:cNvSpPr txBox="1">
            <a:spLocks noGrp="1"/>
          </p:cNvSpPr>
          <p:nvPr>
            <p:ph type="body" idx="17"/>
          </p:nvPr>
        </p:nvSpPr>
        <p:spPr>
          <a:xfrm>
            <a:off x="1088663" y="5199750"/>
            <a:ext cx="2777067" cy="277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Source Sans Pro"/>
              <a:buNone/>
              <a:defRPr sz="1467" b="1" i="0" u="none" strike="noStrike" cap="none">
                <a:solidFill>
                  <a:schemeClr val="accent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Source Sans Pro"/>
              <a:buNone/>
              <a:defRPr sz="1467" b="0" i="0" u="none" strike="noStrike" cap="none">
                <a:solidFill>
                  <a:schemeClr val="accent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Source Sans Pro"/>
              <a:buNone/>
              <a:defRPr sz="1467" b="0" i="0" u="none" strike="noStrike" cap="none">
                <a:solidFill>
                  <a:schemeClr val="accent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Source Sans Pro"/>
              <a:buNone/>
              <a:defRPr sz="1467" b="0" i="0" u="none" strike="noStrike" cap="none">
                <a:solidFill>
                  <a:schemeClr val="accent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Source Sans Pro"/>
              <a:buNone/>
              <a:defRPr sz="1467" b="0" i="0" u="none" strike="noStrike" cap="none">
                <a:solidFill>
                  <a:schemeClr val="accent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Source Sans Pro"/>
              <a:buNone/>
              <a:defRPr sz="1467" b="0" i="0" u="none" strike="noStrike" cap="none">
                <a:solidFill>
                  <a:schemeClr val="accent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Source Sans Pro"/>
              <a:buNone/>
              <a:defRPr sz="1467" b="0" i="0" u="none" strike="noStrike" cap="none">
                <a:solidFill>
                  <a:schemeClr val="accent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Source Sans Pro"/>
              <a:buNone/>
              <a:defRPr sz="1467" b="0" i="0" u="none" strike="noStrike" cap="none">
                <a:solidFill>
                  <a:schemeClr val="accent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Source Sans Pro"/>
              <a:buNone/>
              <a:defRPr sz="1467" b="0" i="0" u="none" strike="noStrike" cap="none">
                <a:solidFill>
                  <a:schemeClr val="accent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15" name="Shape 415"/>
          <p:cNvSpPr txBox="1">
            <a:spLocks noGrp="1"/>
          </p:cNvSpPr>
          <p:nvPr>
            <p:ph type="body" idx="18"/>
          </p:nvPr>
        </p:nvSpPr>
        <p:spPr>
          <a:xfrm>
            <a:off x="8458201" y="2298517"/>
            <a:ext cx="2776799" cy="51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0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16" name="Shape 416"/>
          <p:cNvSpPr txBox="1">
            <a:spLocks noGrp="1"/>
          </p:cNvSpPr>
          <p:nvPr>
            <p:ph type="body" idx="19"/>
          </p:nvPr>
        </p:nvSpPr>
        <p:spPr>
          <a:xfrm>
            <a:off x="8458201" y="5597931"/>
            <a:ext cx="2776799" cy="51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0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17" name="Shape 417"/>
          <p:cNvSpPr txBox="1">
            <a:spLocks noGrp="1"/>
          </p:cNvSpPr>
          <p:nvPr>
            <p:ph type="body" idx="20"/>
          </p:nvPr>
        </p:nvSpPr>
        <p:spPr>
          <a:xfrm>
            <a:off x="8458200" y="2021583"/>
            <a:ext cx="2777197" cy="27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1" i="0" u="none" strike="noStrike" cap="none">
                <a:solidFill>
                  <a:srgbClr val="FFAB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18" name="Shape 418"/>
          <p:cNvSpPr txBox="1">
            <a:spLocks noGrp="1"/>
          </p:cNvSpPr>
          <p:nvPr>
            <p:ph type="body" idx="21"/>
          </p:nvPr>
        </p:nvSpPr>
        <p:spPr>
          <a:xfrm>
            <a:off x="8458092" y="5320649"/>
            <a:ext cx="2777197" cy="27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1" i="0" u="none" strike="noStrike" cap="none">
                <a:solidFill>
                  <a:srgbClr val="E9665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19" name="Shape 419"/>
          <p:cNvSpPr txBox="1">
            <a:spLocks noGrp="1"/>
          </p:cNvSpPr>
          <p:nvPr>
            <p:ph type="body" idx="22"/>
          </p:nvPr>
        </p:nvSpPr>
        <p:spPr>
          <a:xfrm>
            <a:off x="1125451" y="2298399"/>
            <a:ext cx="2776959" cy="518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0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20" name="Shape 420"/>
          <p:cNvSpPr txBox="1">
            <a:spLocks noGrp="1"/>
          </p:cNvSpPr>
          <p:nvPr>
            <p:ph type="body" idx="23"/>
          </p:nvPr>
        </p:nvSpPr>
        <p:spPr>
          <a:xfrm>
            <a:off x="1088663" y="5477031"/>
            <a:ext cx="2776959" cy="518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0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9475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ilm Strip Background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sldNum" idx="12"/>
          </p:nvPr>
        </p:nvSpPr>
        <p:spPr>
          <a:xfrm>
            <a:off x="11580956" y="6486952"/>
            <a:ext cx="401600" cy="285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A2B4BA"/>
              </a:buClr>
              <a:buSzPct val="25000"/>
              <a:buFont typeface="Source Sans Pro"/>
              <a:buNone/>
            </a:pPr>
            <a:fld id="{00000000-1234-1234-1234-123412341234}" type="slidenum">
              <a:rPr lang="en" sz="1867">
                <a:solidFill>
                  <a:srgbClr val="A2B4B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pPr>
                <a:buClr>
                  <a:srgbClr val="A2B4BA"/>
                </a:buClr>
                <a:buSzPct val="25000"/>
                <a:buFont typeface="Source Sans Pro"/>
                <a:buNone/>
              </a:pPr>
              <a:t>‹#›</a:t>
            </a:fld>
            <a:endParaRPr lang="en" sz="1867">
              <a:solidFill>
                <a:srgbClr val="A2B4B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365120" y="1194346"/>
            <a:ext cx="3714841" cy="4723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24" name="Shape 424"/>
          <p:cNvSpPr txBox="1">
            <a:spLocks noGrp="1"/>
          </p:cNvSpPr>
          <p:nvPr>
            <p:ph type="body" idx="2"/>
          </p:nvPr>
        </p:nvSpPr>
        <p:spPr>
          <a:xfrm>
            <a:off x="6752405" y="6488371"/>
            <a:ext cx="4788799" cy="281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25" name="Shape 425"/>
          <p:cNvSpPr txBox="1">
            <a:spLocks noGrp="1"/>
          </p:cNvSpPr>
          <p:nvPr>
            <p:ph type="body" idx="3"/>
          </p:nvPr>
        </p:nvSpPr>
        <p:spPr>
          <a:xfrm>
            <a:off x="365754" y="644849"/>
            <a:ext cx="3714207" cy="495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26" name="Shape 426"/>
          <p:cNvSpPr txBox="1">
            <a:spLocks noGrp="1"/>
          </p:cNvSpPr>
          <p:nvPr>
            <p:ph type="body" idx="4"/>
          </p:nvPr>
        </p:nvSpPr>
        <p:spPr>
          <a:xfrm>
            <a:off x="359568" y="276679"/>
            <a:ext cx="3720400" cy="4523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800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427" name="Shape 427"/>
          <p:cNvSpPr/>
          <p:nvPr/>
        </p:nvSpPr>
        <p:spPr>
          <a:xfrm>
            <a:off x="-2323686" y="-231291"/>
            <a:ext cx="4271599" cy="70915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483" y="0"/>
                </a:moveTo>
                <a:cubicBezTo>
                  <a:pt x="4644" y="0"/>
                  <a:pt x="0" y="2794"/>
                  <a:pt x="0" y="5594"/>
                </a:cubicBezTo>
                <a:cubicBezTo>
                  <a:pt x="0" y="5594"/>
                  <a:pt x="0" y="5588"/>
                  <a:pt x="0" y="56005"/>
                </a:cubicBezTo>
                <a:cubicBezTo>
                  <a:pt x="0" y="57544"/>
                  <a:pt x="938" y="58938"/>
                  <a:pt x="2461" y="60027"/>
                </a:cubicBezTo>
                <a:cubicBezTo>
                  <a:pt x="1100" y="60988"/>
                  <a:pt x="283" y="62150"/>
                  <a:pt x="283" y="63316"/>
                </a:cubicBezTo>
                <a:cubicBezTo>
                  <a:pt x="283" y="63316"/>
                  <a:pt x="283" y="63311"/>
                  <a:pt x="283" y="113727"/>
                </a:cubicBezTo>
                <a:cubicBezTo>
                  <a:pt x="283" y="117205"/>
                  <a:pt x="4933" y="120000"/>
                  <a:pt x="10766" y="120000"/>
                </a:cubicBezTo>
                <a:cubicBezTo>
                  <a:pt x="10766" y="120000"/>
                  <a:pt x="10766" y="120000"/>
                  <a:pt x="110716" y="120000"/>
                </a:cubicBezTo>
                <a:cubicBezTo>
                  <a:pt x="115355" y="120000"/>
                  <a:pt x="120000" y="117205"/>
                  <a:pt x="120000" y="113727"/>
                </a:cubicBezTo>
                <a:lnTo>
                  <a:pt x="120000" y="63316"/>
                </a:lnTo>
                <a:cubicBezTo>
                  <a:pt x="120000" y="62066"/>
                  <a:pt x="119066" y="60816"/>
                  <a:pt x="117633" y="59822"/>
                </a:cubicBezTo>
                <a:cubicBezTo>
                  <a:pt x="118894" y="58761"/>
                  <a:pt x="119716" y="57450"/>
                  <a:pt x="119716" y="56005"/>
                </a:cubicBezTo>
                <a:lnTo>
                  <a:pt x="119716" y="5594"/>
                </a:lnTo>
                <a:cubicBezTo>
                  <a:pt x="119716" y="2794"/>
                  <a:pt x="115066" y="0"/>
                  <a:pt x="110427" y="0"/>
                </a:cubicBezTo>
                <a:cubicBezTo>
                  <a:pt x="110427" y="0"/>
                  <a:pt x="110427" y="0"/>
                  <a:pt x="10483" y="0"/>
                </a:cubicBezTo>
                <a:close/>
                <a:moveTo>
                  <a:pt x="12794" y="4872"/>
                </a:moveTo>
                <a:cubicBezTo>
                  <a:pt x="12794" y="4872"/>
                  <a:pt x="12794" y="4872"/>
                  <a:pt x="20955" y="4872"/>
                </a:cubicBezTo>
                <a:cubicBezTo>
                  <a:pt x="22083" y="4872"/>
                  <a:pt x="24411" y="5588"/>
                  <a:pt x="24411" y="6988"/>
                </a:cubicBezTo>
                <a:lnTo>
                  <a:pt x="24411" y="11894"/>
                </a:lnTo>
                <a:cubicBezTo>
                  <a:pt x="24411" y="13294"/>
                  <a:pt x="22083" y="14011"/>
                  <a:pt x="20955" y="14011"/>
                </a:cubicBezTo>
                <a:cubicBezTo>
                  <a:pt x="20955" y="14011"/>
                  <a:pt x="20955" y="14011"/>
                  <a:pt x="12794" y="14011"/>
                </a:cubicBezTo>
                <a:cubicBezTo>
                  <a:pt x="10477" y="14011"/>
                  <a:pt x="8155" y="13294"/>
                  <a:pt x="8155" y="11894"/>
                </a:cubicBezTo>
                <a:cubicBezTo>
                  <a:pt x="8155" y="11894"/>
                  <a:pt x="8155" y="11894"/>
                  <a:pt x="8155" y="6988"/>
                </a:cubicBezTo>
                <a:cubicBezTo>
                  <a:pt x="8155" y="5588"/>
                  <a:pt x="10477" y="4872"/>
                  <a:pt x="12794" y="4872"/>
                </a:cubicBezTo>
                <a:close/>
                <a:moveTo>
                  <a:pt x="36077" y="4872"/>
                </a:moveTo>
                <a:cubicBezTo>
                  <a:pt x="36077" y="4872"/>
                  <a:pt x="36077" y="4872"/>
                  <a:pt x="83700" y="4872"/>
                </a:cubicBezTo>
                <a:cubicBezTo>
                  <a:pt x="85955" y="4872"/>
                  <a:pt x="88344" y="5588"/>
                  <a:pt x="88344" y="6988"/>
                </a:cubicBezTo>
                <a:lnTo>
                  <a:pt x="88344" y="26588"/>
                </a:lnTo>
                <a:cubicBezTo>
                  <a:pt x="88344" y="27266"/>
                  <a:pt x="85955" y="28700"/>
                  <a:pt x="83700" y="28700"/>
                </a:cubicBezTo>
                <a:cubicBezTo>
                  <a:pt x="83700" y="28700"/>
                  <a:pt x="83700" y="28700"/>
                  <a:pt x="36077" y="28700"/>
                </a:cubicBezTo>
                <a:cubicBezTo>
                  <a:pt x="33761" y="28700"/>
                  <a:pt x="32561" y="27266"/>
                  <a:pt x="32561" y="26588"/>
                </a:cubicBezTo>
                <a:cubicBezTo>
                  <a:pt x="32561" y="26588"/>
                  <a:pt x="32561" y="26588"/>
                  <a:pt x="32561" y="6988"/>
                </a:cubicBezTo>
                <a:cubicBezTo>
                  <a:pt x="32561" y="5588"/>
                  <a:pt x="33761" y="4872"/>
                  <a:pt x="36077" y="4872"/>
                </a:cubicBezTo>
                <a:close/>
                <a:moveTo>
                  <a:pt x="99950" y="4872"/>
                </a:moveTo>
                <a:cubicBezTo>
                  <a:pt x="99950" y="4872"/>
                  <a:pt x="99950" y="4872"/>
                  <a:pt x="108105" y="4872"/>
                </a:cubicBezTo>
                <a:cubicBezTo>
                  <a:pt x="110427" y="4872"/>
                  <a:pt x="111555" y="5588"/>
                  <a:pt x="111555" y="6988"/>
                </a:cubicBezTo>
                <a:lnTo>
                  <a:pt x="111555" y="11894"/>
                </a:lnTo>
                <a:cubicBezTo>
                  <a:pt x="111555" y="13294"/>
                  <a:pt x="110427" y="14011"/>
                  <a:pt x="108105" y="14011"/>
                </a:cubicBezTo>
                <a:cubicBezTo>
                  <a:pt x="108105" y="14011"/>
                  <a:pt x="108105" y="14011"/>
                  <a:pt x="99950" y="14011"/>
                </a:cubicBezTo>
                <a:cubicBezTo>
                  <a:pt x="97627" y="14011"/>
                  <a:pt x="96500" y="13294"/>
                  <a:pt x="96500" y="11894"/>
                </a:cubicBezTo>
                <a:cubicBezTo>
                  <a:pt x="96500" y="11894"/>
                  <a:pt x="96500" y="11894"/>
                  <a:pt x="96500" y="6988"/>
                </a:cubicBezTo>
                <a:cubicBezTo>
                  <a:pt x="96500" y="5588"/>
                  <a:pt x="97627" y="4872"/>
                  <a:pt x="99950" y="4872"/>
                </a:cubicBezTo>
                <a:close/>
                <a:moveTo>
                  <a:pt x="12794" y="18883"/>
                </a:moveTo>
                <a:cubicBezTo>
                  <a:pt x="12794" y="18883"/>
                  <a:pt x="12794" y="18883"/>
                  <a:pt x="20955" y="18883"/>
                </a:cubicBezTo>
                <a:cubicBezTo>
                  <a:pt x="22083" y="18883"/>
                  <a:pt x="24411" y="20277"/>
                  <a:pt x="24411" y="21677"/>
                </a:cubicBezTo>
                <a:lnTo>
                  <a:pt x="24411" y="26588"/>
                </a:lnTo>
                <a:cubicBezTo>
                  <a:pt x="24411" y="27266"/>
                  <a:pt x="22083" y="28700"/>
                  <a:pt x="20955" y="28700"/>
                </a:cubicBezTo>
                <a:cubicBezTo>
                  <a:pt x="20955" y="28700"/>
                  <a:pt x="20955" y="28700"/>
                  <a:pt x="12794" y="28700"/>
                </a:cubicBezTo>
                <a:cubicBezTo>
                  <a:pt x="10477" y="28700"/>
                  <a:pt x="8155" y="27266"/>
                  <a:pt x="8155" y="26588"/>
                </a:cubicBezTo>
                <a:cubicBezTo>
                  <a:pt x="8155" y="26588"/>
                  <a:pt x="8155" y="26588"/>
                  <a:pt x="8155" y="21677"/>
                </a:cubicBezTo>
                <a:cubicBezTo>
                  <a:pt x="8155" y="20277"/>
                  <a:pt x="10477" y="18883"/>
                  <a:pt x="12794" y="18883"/>
                </a:cubicBezTo>
                <a:close/>
                <a:moveTo>
                  <a:pt x="99950" y="18883"/>
                </a:moveTo>
                <a:cubicBezTo>
                  <a:pt x="99950" y="18883"/>
                  <a:pt x="99950" y="18883"/>
                  <a:pt x="108105" y="18883"/>
                </a:cubicBezTo>
                <a:cubicBezTo>
                  <a:pt x="110427" y="18883"/>
                  <a:pt x="111555" y="20277"/>
                  <a:pt x="111555" y="21677"/>
                </a:cubicBezTo>
                <a:lnTo>
                  <a:pt x="111555" y="26588"/>
                </a:lnTo>
                <a:cubicBezTo>
                  <a:pt x="111555" y="27266"/>
                  <a:pt x="110427" y="28700"/>
                  <a:pt x="108105" y="28700"/>
                </a:cubicBezTo>
                <a:cubicBezTo>
                  <a:pt x="108105" y="28700"/>
                  <a:pt x="108105" y="28700"/>
                  <a:pt x="99950" y="28700"/>
                </a:cubicBezTo>
                <a:cubicBezTo>
                  <a:pt x="97627" y="28700"/>
                  <a:pt x="96500" y="27266"/>
                  <a:pt x="96500" y="26588"/>
                </a:cubicBezTo>
                <a:cubicBezTo>
                  <a:pt x="96500" y="26588"/>
                  <a:pt x="96500" y="26588"/>
                  <a:pt x="96500" y="21677"/>
                </a:cubicBezTo>
                <a:cubicBezTo>
                  <a:pt x="96500" y="20277"/>
                  <a:pt x="97627" y="18883"/>
                  <a:pt x="99950" y="18883"/>
                </a:cubicBezTo>
                <a:close/>
                <a:moveTo>
                  <a:pt x="12794" y="33611"/>
                </a:moveTo>
                <a:cubicBezTo>
                  <a:pt x="12794" y="33611"/>
                  <a:pt x="12794" y="33611"/>
                  <a:pt x="20955" y="33611"/>
                </a:cubicBezTo>
                <a:cubicBezTo>
                  <a:pt x="22083" y="33611"/>
                  <a:pt x="24411" y="34294"/>
                  <a:pt x="24411" y="35688"/>
                </a:cubicBezTo>
                <a:lnTo>
                  <a:pt x="24411" y="40594"/>
                </a:lnTo>
                <a:cubicBezTo>
                  <a:pt x="24411" y="41994"/>
                  <a:pt x="22083" y="43394"/>
                  <a:pt x="20955" y="43394"/>
                </a:cubicBezTo>
                <a:cubicBezTo>
                  <a:pt x="20955" y="43394"/>
                  <a:pt x="20955" y="43394"/>
                  <a:pt x="12794" y="43394"/>
                </a:cubicBezTo>
                <a:cubicBezTo>
                  <a:pt x="10477" y="43394"/>
                  <a:pt x="8155" y="41994"/>
                  <a:pt x="8155" y="40594"/>
                </a:cubicBezTo>
                <a:cubicBezTo>
                  <a:pt x="8155" y="40594"/>
                  <a:pt x="8155" y="40600"/>
                  <a:pt x="8155" y="35688"/>
                </a:cubicBezTo>
                <a:cubicBezTo>
                  <a:pt x="8155" y="34294"/>
                  <a:pt x="10477" y="33611"/>
                  <a:pt x="12794" y="33611"/>
                </a:cubicBezTo>
                <a:close/>
                <a:moveTo>
                  <a:pt x="36077" y="33611"/>
                </a:moveTo>
                <a:cubicBezTo>
                  <a:pt x="36077" y="33611"/>
                  <a:pt x="36077" y="33611"/>
                  <a:pt x="83700" y="33611"/>
                </a:cubicBezTo>
                <a:cubicBezTo>
                  <a:pt x="85955" y="33611"/>
                  <a:pt x="88344" y="34294"/>
                  <a:pt x="88344" y="35688"/>
                </a:cubicBezTo>
                <a:lnTo>
                  <a:pt x="88344" y="55288"/>
                </a:lnTo>
                <a:cubicBezTo>
                  <a:pt x="88344" y="56688"/>
                  <a:pt x="85955" y="57366"/>
                  <a:pt x="83700" y="57366"/>
                </a:cubicBezTo>
                <a:cubicBezTo>
                  <a:pt x="83700" y="57366"/>
                  <a:pt x="83700" y="57366"/>
                  <a:pt x="36077" y="57366"/>
                </a:cubicBezTo>
                <a:cubicBezTo>
                  <a:pt x="33761" y="57366"/>
                  <a:pt x="32561" y="56688"/>
                  <a:pt x="32561" y="55288"/>
                </a:cubicBezTo>
                <a:cubicBezTo>
                  <a:pt x="32561" y="55288"/>
                  <a:pt x="32561" y="55288"/>
                  <a:pt x="32561" y="35688"/>
                </a:cubicBezTo>
                <a:cubicBezTo>
                  <a:pt x="32561" y="34294"/>
                  <a:pt x="33761" y="33611"/>
                  <a:pt x="36077" y="33611"/>
                </a:cubicBezTo>
                <a:close/>
                <a:moveTo>
                  <a:pt x="99950" y="33611"/>
                </a:moveTo>
                <a:cubicBezTo>
                  <a:pt x="99950" y="33611"/>
                  <a:pt x="99950" y="33611"/>
                  <a:pt x="108105" y="33611"/>
                </a:cubicBezTo>
                <a:cubicBezTo>
                  <a:pt x="110427" y="33611"/>
                  <a:pt x="111555" y="34294"/>
                  <a:pt x="111555" y="35688"/>
                </a:cubicBezTo>
                <a:lnTo>
                  <a:pt x="111555" y="40594"/>
                </a:lnTo>
                <a:cubicBezTo>
                  <a:pt x="111555" y="41994"/>
                  <a:pt x="110427" y="43394"/>
                  <a:pt x="108105" y="43394"/>
                </a:cubicBezTo>
                <a:cubicBezTo>
                  <a:pt x="108105" y="43394"/>
                  <a:pt x="108105" y="43394"/>
                  <a:pt x="99950" y="43394"/>
                </a:cubicBezTo>
                <a:cubicBezTo>
                  <a:pt x="97627" y="43394"/>
                  <a:pt x="96500" y="41994"/>
                  <a:pt x="96500" y="40594"/>
                </a:cubicBezTo>
                <a:cubicBezTo>
                  <a:pt x="96500" y="40594"/>
                  <a:pt x="96500" y="40600"/>
                  <a:pt x="96500" y="35688"/>
                </a:cubicBezTo>
                <a:cubicBezTo>
                  <a:pt x="96500" y="34294"/>
                  <a:pt x="97627" y="33611"/>
                  <a:pt x="99950" y="33611"/>
                </a:cubicBezTo>
                <a:close/>
                <a:moveTo>
                  <a:pt x="12794" y="47583"/>
                </a:moveTo>
                <a:cubicBezTo>
                  <a:pt x="12794" y="47583"/>
                  <a:pt x="12794" y="47583"/>
                  <a:pt x="20955" y="47583"/>
                </a:cubicBezTo>
                <a:cubicBezTo>
                  <a:pt x="22083" y="47583"/>
                  <a:pt x="24411" y="48983"/>
                  <a:pt x="24411" y="50377"/>
                </a:cubicBezTo>
                <a:lnTo>
                  <a:pt x="24411" y="55288"/>
                </a:lnTo>
                <a:cubicBezTo>
                  <a:pt x="24411" y="56688"/>
                  <a:pt x="22083" y="57366"/>
                  <a:pt x="20955" y="57366"/>
                </a:cubicBezTo>
                <a:cubicBezTo>
                  <a:pt x="20955" y="57366"/>
                  <a:pt x="20955" y="57366"/>
                  <a:pt x="12794" y="57366"/>
                </a:cubicBezTo>
                <a:cubicBezTo>
                  <a:pt x="10477" y="57366"/>
                  <a:pt x="8155" y="56688"/>
                  <a:pt x="8155" y="55288"/>
                </a:cubicBezTo>
                <a:cubicBezTo>
                  <a:pt x="8155" y="55288"/>
                  <a:pt x="8155" y="55288"/>
                  <a:pt x="8155" y="50377"/>
                </a:cubicBezTo>
                <a:cubicBezTo>
                  <a:pt x="8155" y="48983"/>
                  <a:pt x="10477" y="47583"/>
                  <a:pt x="12794" y="47583"/>
                </a:cubicBezTo>
                <a:close/>
                <a:moveTo>
                  <a:pt x="99950" y="47583"/>
                </a:moveTo>
                <a:cubicBezTo>
                  <a:pt x="99950" y="47583"/>
                  <a:pt x="99950" y="47583"/>
                  <a:pt x="108105" y="47583"/>
                </a:cubicBezTo>
                <a:cubicBezTo>
                  <a:pt x="110427" y="47583"/>
                  <a:pt x="111555" y="48983"/>
                  <a:pt x="111555" y="50377"/>
                </a:cubicBezTo>
                <a:lnTo>
                  <a:pt x="111555" y="55288"/>
                </a:lnTo>
                <a:cubicBezTo>
                  <a:pt x="111555" y="56688"/>
                  <a:pt x="110427" y="57366"/>
                  <a:pt x="108105" y="57366"/>
                </a:cubicBezTo>
                <a:cubicBezTo>
                  <a:pt x="108105" y="57366"/>
                  <a:pt x="108105" y="57366"/>
                  <a:pt x="99950" y="57366"/>
                </a:cubicBezTo>
                <a:cubicBezTo>
                  <a:pt x="97627" y="57366"/>
                  <a:pt x="96500" y="56688"/>
                  <a:pt x="96500" y="55288"/>
                </a:cubicBezTo>
                <a:cubicBezTo>
                  <a:pt x="96500" y="55288"/>
                  <a:pt x="96500" y="55288"/>
                  <a:pt x="96500" y="50377"/>
                </a:cubicBezTo>
                <a:cubicBezTo>
                  <a:pt x="96500" y="48983"/>
                  <a:pt x="97627" y="47583"/>
                  <a:pt x="99950" y="47583"/>
                </a:cubicBezTo>
                <a:close/>
                <a:moveTo>
                  <a:pt x="111644" y="57761"/>
                </a:moveTo>
                <a:cubicBezTo>
                  <a:pt x="111733" y="57766"/>
                  <a:pt x="111816" y="57783"/>
                  <a:pt x="111905" y="57788"/>
                </a:cubicBezTo>
                <a:cubicBezTo>
                  <a:pt x="111816" y="57783"/>
                  <a:pt x="111733" y="57766"/>
                  <a:pt x="111644" y="57761"/>
                </a:cubicBezTo>
                <a:close/>
                <a:moveTo>
                  <a:pt x="9600" y="57761"/>
                </a:moveTo>
                <a:cubicBezTo>
                  <a:pt x="9455" y="57772"/>
                  <a:pt x="9311" y="57788"/>
                  <a:pt x="9166" y="57800"/>
                </a:cubicBezTo>
                <a:cubicBezTo>
                  <a:pt x="9311" y="57788"/>
                  <a:pt x="9455" y="57772"/>
                  <a:pt x="9600" y="57761"/>
                </a:cubicBezTo>
                <a:close/>
                <a:moveTo>
                  <a:pt x="112533" y="57866"/>
                </a:moveTo>
                <a:cubicBezTo>
                  <a:pt x="112666" y="57883"/>
                  <a:pt x="112800" y="57911"/>
                  <a:pt x="112933" y="57933"/>
                </a:cubicBezTo>
                <a:cubicBezTo>
                  <a:pt x="112800" y="57911"/>
                  <a:pt x="112666" y="57883"/>
                  <a:pt x="112533" y="57866"/>
                </a:cubicBezTo>
                <a:close/>
                <a:moveTo>
                  <a:pt x="8472" y="57872"/>
                </a:moveTo>
                <a:cubicBezTo>
                  <a:pt x="8316" y="57894"/>
                  <a:pt x="8166" y="57916"/>
                  <a:pt x="8016" y="57944"/>
                </a:cubicBezTo>
                <a:cubicBezTo>
                  <a:pt x="8166" y="57916"/>
                  <a:pt x="8316" y="57894"/>
                  <a:pt x="8472" y="57872"/>
                </a:cubicBezTo>
                <a:close/>
                <a:moveTo>
                  <a:pt x="113422" y="58033"/>
                </a:moveTo>
                <a:cubicBezTo>
                  <a:pt x="113561" y="58061"/>
                  <a:pt x="113694" y="58094"/>
                  <a:pt x="113827" y="58133"/>
                </a:cubicBezTo>
                <a:cubicBezTo>
                  <a:pt x="113694" y="58100"/>
                  <a:pt x="113561" y="58061"/>
                  <a:pt x="113422" y="58033"/>
                </a:cubicBezTo>
                <a:close/>
                <a:moveTo>
                  <a:pt x="7327" y="58066"/>
                </a:moveTo>
                <a:cubicBezTo>
                  <a:pt x="7211" y="58088"/>
                  <a:pt x="7088" y="58111"/>
                  <a:pt x="6972" y="58138"/>
                </a:cubicBezTo>
                <a:cubicBezTo>
                  <a:pt x="7088" y="58111"/>
                  <a:pt x="7211" y="58088"/>
                  <a:pt x="7327" y="58066"/>
                </a:cubicBezTo>
                <a:close/>
                <a:moveTo>
                  <a:pt x="114311" y="58261"/>
                </a:moveTo>
                <a:cubicBezTo>
                  <a:pt x="114427" y="58300"/>
                  <a:pt x="114550" y="58338"/>
                  <a:pt x="114666" y="58377"/>
                </a:cubicBezTo>
                <a:cubicBezTo>
                  <a:pt x="114550" y="58338"/>
                  <a:pt x="114427" y="58300"/>
                  <a:pt x="114311" y="58261"/>
                </a:cubicBezTo>
                <a:close/>
                <a:moveTo>
                  <a:pt x="6272" y="58316"/>
                </a:moveTo>
                <a:cubicBezTo>
                  <a:pt x="6161" y="58344"/>
                  <a:pt x="6050" y="58372"/>
                  <a:pt x="5938" y="58405"/>
                </a:cubicBezTo>
                <a:cubicBezTo>
                  <a:pt x="6050" y="58372"/>
                  <a:pt x="6161" y="58344"/>
                  <a:pt x="6272" y="58316"/>
                </a:cubicBezTo>
                <a:close/>
                <a:moveTo>
                  <a:pt x="115155" y="58544"/>
                </a:moveTo>
                <a:cubicBezTo>
                  <a:pt x="115261" y="58583"/>
                  <a:pt x="115366" y="58627"/>
                  <a:pt x="115472" y="58666"/>
                </a:cubicBezTo>
                <a:cubicBezTo>
                  <a:pt x="115366" y="58627"/>
                  <a:pt x="115261" y="58583"/>
                  <a:pt x="115155" y="58544"/>
                </a:cubicBezTo>
                <a:close/>
                <a:moveTo>
                  <a:pt x="116055" y="58922"/>
                </a:moveTo>
                <a:cubicBezTo>
                  <a:pt x="116111" y="58950"/>
                  <a:pt x="116161" y="58972"/>
                  <a:pt x="116216" y="58994"/>
                </a:cubicBezTo>
                <a:cubicBezTo>
                  <a:pt x="116161" y="58972"/>
                  <a:pt x="116111" y="58950"/>
                  <a:pt x="116055" y="58922"/>
                </a:cubicBezTo>
                <a:close/>
                <a:moveTo>
                  <a:pt x="116838" y="59322"/>
                </a:moveTo>
                <a:cubicBezTo>
                  <a:pt x="116883" y="59350"/>
                  <a:pt x="116922" y="59372"/>
                  <a:pt x="116961" y="59394"/>
                </a:cubicBezTo>
                <a:cubicBezTo>
                  <a:pt x="116922" y="59372"/>
                  <a:pt x="116877" y="59344"/>
                  <a:pt x="116838" y="59322"/>
                </a:cubicBezTo>
                <a:close/>
                <a:moveTo>
                  <a:pt x="13083" y="62594"/>
                </a:moveTo>
                <a:cubicBezTo>
                  <a:pt x="13083" y="62594"/>
                  <a:pt x="13083" y="62594"/>
                  <a:pt x="21238" y="62594"/>
                </a:cubicBezTo>
                <a:cubicBezTo>
                  <a:pt x="22372" y="62594"/>
                  <a:pt x="24694" y="63311"/>
                  <a:pt x="24694" y="64711"/>
                </a:cubicBezTo>
                <a:lnTo>
                  <a:pt x="24694" y="69622"/>
                </a:lnTo>
                <a:cubicBezTo>
                  <a:pt x="24694" y="71016"/>
                  <a:pt x="22372" y="71733"/>
                  <a:pt x="21238" y="71733"/>
                </a:cubicBezTo>
                <a:cubicBezTo>
                  <a:pt x="21238" y="71733"/>
                  <a:pt x="21238" y="71733"/>
                  <a:pt x="13083" y="71733"/>
                </a:cubicBezTo>
                <a:cubicBezTo>
                  <a:pt x="10766" y="71733"/>
                  <a:pt x="8444" y="71016"/>
                  <a:pt x="8444" y="69622"/>
                </a:cubicBezTo>
                <a:cubicBezTo>
                  <a:pt x="8444" y="69622"/>
                  <a:pt x="8444" y="69616"/>
                  <a:pt x="8444" y="64711"/>
                </a:cubicBezTo>
                <a:cubicBezTo>
                  <a:pt x="8444" y="63311"/>
                  <a:pt x="10766" y="62594"/>
                  <a:pt x="13083" y="62594"/>
                </a:cubicBezTo>
                <a:close/>
                <a:moveTo>
                  <a:pt x="36361" y="62594"/>
                </a:moveTo>
                <a:cubicBezTo>
                  <a:pt x="36361" y="62594"/>
                  <a:pt x="36361" y="62594"/>
                  <a:pt x="83988" y="62594"/>
                </a:cubicBezTo>
                <a:cubicBezTo>
                  <a:pt x="86244" y="62594"/>
                  <a:pt x="88633" y="63311"/>
                  <a:pt x="88633" y="64711"/>
                </a:cubicBezTo>
                <a:lnTo>
                  <a:pt x="88633" y="84311"/>
                </a:lnTo>
                <a:cubicBezTo>
                  <a:pt x="88633" y="84988"/>
                  <a:pt x="86244" y="86422"/>
                  <a:pt x="83988" y="86422"/>
                </a:cubicBezTo>
                <a:cubicBezTo>
                  <a:pt x="83988" y="86422"/>
                  <a:pt x="83983" y="86422"/>
                  <a:pt x="36361" y="86422"/>
                </a:cubicBezTo>
                <a:cubicBezTo>
                  <a:pt x="34044" y="86422"/>
                  <a:pt x="32850" y="84988"/>
                  <a:pt x="32850" y="84311"/>
                </a:cubicBezTo>
                <a:cubicBezTo>
                  <a:pt x="32850" y="84311"/>
                  <a:pt x="32850" y="84311"/>
                  <a:pt x="32850" y="64711"/>
                </a:cubicBezTo>
                <a:cubicBezTo>
                  <a:pt x="32850" y="63311"/>
                  <a:pt x="34044" y="62594"/>
                  <a:pt x="36361" y="62594"/>
                </a:cubicBezTo>
                <a:close/>
                <a:moveTo>
                  <a:pt x="100233" y="62594"/>
                </a:moveTo>
                <a:cubicBezTo>
                  <a:pt x="100233" y="62594"/>
                  <a:pt x="100233" y="62594"/>
                  <a:pt x="108394" y="62594"/>
                </a:cubicBezTo>
                <a:cubicBezTo>
                  <a:pt x="110716" y="62594"/>
                  <a:pt x="111844" y="63311"/>
                  <a:pt x="111844" y="64711"/>
                </a:cubicBezTo>
                <a:lnTo>
                  <a:pt x="111844" y="69622"/>
                </a:lnTo>
                <a:cubicBezTo>
                  <a:pt x="111844" y="71016"/>
                  <a:pt x="110716" y="71733"/>
                  <a:pt x="108394" y="71733"/>
                </a:cubicBezTo>
                <a:cubicBezTo>
                  <a:pt x="108394" y="71733"/>
                  <a:pt x="108394" y="71733"/>
                  <a:pt x="100233" y="71733"/>
                </a:cubicBezTo>
                <a:cubicBezTo>
                  <a:pt x="97911" y="71733"/>
                  <a:pt x="96783" y="71016"/>
                  <a:pt x="96783" y="69622"/>
                </a:cubicBezTo>
                <a:cubicBezTo>
                  <a:pt x="96783" y="69622"/>
                  <a:pt x="96783" y="69616"/>
                  <a:pt x="96783" y="64711"/>
                </a:cubicBezTo>
                <a:cubicBezTo>
                  <a:pt x="96783" y="63311"/>
                  <a:pt x="97911" y="62594"/>
                  <a:pt x="100233" y="62594"/>
                </a:cubicBezTo>
                <a:close/>
                <a:moveTo>
                  <a:pt x="13083" y="76605"/>
                </a:moveTo>
                <a:cubicBezTo>
                  <a:pt x="13083" y="76605"/>
                  <a:pt x="13083" y="76605"/>
                  <a:pt x="21238" y="76605"/>
                </a:cubicBezTo>
                <a:cubicBezTo>
                  <a:pt x="22372" y="76605"/>
                  <a:pt x="24694" y="78000"/>
                  <a:pt x="24694" y="79400"/>
                </a:cubicBezTo>
                <a:lnTo>
                  <a:pt x="24694" y="84311"/>
                </a:lnTo>
                <a:cubicBezTo>
                  <a:pt x="24694" y="84988"/>
                  <a:pt x="22372" y="86422"/>
                  <a:pt x="21238" y="86422"/>
                </a:cubicBezTo>
                <a:cubicBezTo>
                  <a:pt x="21238" y="86422"/>
                  <a:pt x="21238" y="86422"/>
                  <a:pt x="13083" y="86422"/>
                </a:cubicBezTo>
                <a:cubicBezTo>
                  <a:pt x="10766" y="86422"/>
                  <a:pt x="8444" y="84988"/>
                  <a:pt x="8444" y="84311"/>
                </a:cubicBezTo>
                <a:cubicBezTo>
                  <a:pt x="8444" y="84311"/>
                  <a:pt x="8444" y="84311"/>
                  <a:pt x="8444" y="79400"/>
                </a:cubicBezTo>
                <a:cubicBezTo>
                  <a:pt x="8444" y="78000"/>
                  <a:pt x="10766" y="76605"/>
                  <a:pt x="13083" y="76605"/>
                </a:cubicBezTo>
                <a:close/>
                <a:moveTo>
                  <a:pt x="100233" y="76605"/>
                </a:moveTo>
                <a:cubicBezTo>
                  <a:pt x="100233" y="76605"/>
                  <a:pt x="100233" y="76605"/>
                  <a:pt x="108394" y="76605"/>
                </a:cubicBezTo>
                <a:cubicBezTo>
                  <a:pt x="110716" y="76605"/>
                  <a:pt x="111844" y="78000"/>
                  <a:pt x="111844" y="79400"/>
                </a:cubicBezTo>
                <a:lnTo>
                  <a:pt x="111844" y="84311"/>
                </a:lnTo>
                <a:cubicBezTo>
                  <a:pt x="111844" y="84988"/>
                  <a:pt x="110716" y="86422"/>
                  <a:pt x="108394" y="86422"/>
                </a:cubicBezTo>
                <a:cubicBezTo>
                  <a:pt x="108394" y="86422"/>
                  <a:pt x="108394" y="86422"/>
                  <a:pt x="100233" y="86422"/>
                </a:cubicBezTo>
                <a:cubicBezTo>
                  <a:pt x="97911" y="86422"/>
                  <a:pt x="96783" y="84988"/>
                  <a:pt x="96783" y="84311"/>
                </a:cubicBezTo>
                <a:cubicBezTo>
                  <a:pt x="96783" y="84311"/>
                  <a:pt x="96783" y="84311"/>
                  <a:pt x="96783" y="79400"/>
                </a:cubicBezTo>
                <a:cubicBezTo>
                  <a:pt x="96783" y="78000"/>
                  <a:pt x="97911" y="76605"/>
                  <a:pt x="100233" y="76605"/>
                </a:cubicBezTo>
                <a:close/>
                <a:moveTo>
                  <a:pt x="13083" y="91333"/>
                </a:moveTo>
                <a:cubicBezTo>
                  <a:pt x="13083" y="91333"/>
                  <a:pt x="13083" y="91333"/>
                  <a:pt x="21238" y="91333"/>
                </a:cubicBezTo>
                <a:cubicBezTo>
                  <a:pt x="22372" y="91333"/>
                  <a:pt x="24694" y="92016"/>
                  <a:pt x="24694" y="93411"/>
                </a:cubicBezTo>
                <a:lnTo>
                  <a:pt x="24694" y="98316"/>
                </a:lnTo>
                <a:cubicBezTo>
                  <a:pt x="24694" y="99716"/>
                  <a:pt x="22372" y="101116"/>
                  <a:pt x="21238" y="101116"/>
                </a:cubicBezTo>
                <a:cubicBezTo>
                  <a:pt x="21238" y="101116"/>
                  <a:pt x="21238" y="101116"/>
                  <a:pt x="13083" y="101116"/>
                </a:cubicBezTo>
                <a:cubicBezTo>
                  <a:pt x="10766" y="101116"/>
                  <a:pt x="8444" y="99716"/>
                  <a:pt x="8444" y="98316"/>
                </a:cubicBezTo>
                <a:cubicBezTo>
                  <a:pt x="8444" y="98316"/>
                  <a:pt x="8444" y="98322"/>
                  <a:pt x="8444" y="93411"/>
                </a:cubicBezTo>
                <a:cubicBezTo>
                  <a:pt x="8444" y="92016"/>
                  <a:pt x="10766" y="91333"/>
                  <a:pt x="13083" y="91333"/>
                </a:cubicBezTo>
                <a:close/>
                <a:moveTo>
                  <a:pt x="36361" y="91333"/>
                </a:moveTo>
                <a:cubicBezTo>
                  <a:pt x="36361" y="91333"/>
                  <a:pt x="36361" y="91333"/>
                  <a:pt x="83988" y="91333"/>
                </a:cubicBezTo>
                <a:cubicBezTo>
                  <a:pt x="86244" y="91333"/>
                  <a:pt x="88633" y="92016"/>
                  <a:pt x="88633" y="93411"/>
                </a:cubicBezTo>
                <a:lnTo>
                  <a:pt x="88633" y="113011"/>
                </a:lnTo>
                <a:cubicBezTo>
                  <a:pt x="88633" y="114411"/>
                  <a:pt x="86244" y="115088"/>
                  <a:pt x="83988" y="115088"/>
                </a:cubicBezTo>
                <a:cubicBezTo>
                  <a:pt x="83988" y="115088"/>
                  <a:pt x="83983" y="115088"/>
                  <a:pt x="36361" y="115088"/>
                </a:cubicBezTo>
                <a:cubicBezTo>
                  <a:pt x="34044" y="115088"/>
                  <a:pt x="32850" y="114411"/>
                  <a:pt x="32850" y="113011"/>
                </a:cubicBezTo>
                <a:cubicBezTo>
                  <a:pt x="32850" y="113011"/>
                  <a:pt x="32850" y="113011"/>
                  <a:pt x="32850" y="93411"/>
                </a:cubicBezTo>
                <a:cubicBezTo>
                  <a:pt x="32850" y="92016"/>
                  <a:pt x="34044" y="91333"/>
                  <a:pt x="36361" y="91333"/>
                </a:cubicBezTo>
                <a:close/>
                <a:moveTo>
                  <a:pt x="100233" y="91333"/>
                </a:moveTo>
                <a:cubicBezTo>
                  <a:pt x="100233" y="91333"/>
                  <a:pt x="100233" y="91333"/>
                  <a:pt x="108394" y="91333"/>
                </a:cubicBezTo>
                <a:cubicBezTo>
                  <a:pt x="110716" y="91333"/>
                  <a:pt x="111844" y="92016"/>
                  <a:pt x="111844" y="93411"/>
                </a:cubicBezTo>
                <a:lnTo>
                  <a:pt x="111844" y="98316"/>
                </a:lnTo>
                <a:cubicBezTo>
                  <a:pt x="111844" y="99716"/>
                  <a:pt x="110716" y="101116"/>
                  <a:pt x="108394" y="101116"/>
                </a:cubicBezTo>
                <a:cubicBezTo>
                  <a:pt x="108394" y="101116"/>
                  <a:pt x="108394" y="101116"/>
                  <a:pt x="100233" y="101116"/>
                </a:cubicBezTo>
                <a:cubicBezTo>
                  <a:pt x="97911" y="101116"/>
                  <a:pt x="96783" y="99716"/>
                  <a:pt x="96783" y="98316"/>
                </a:cubicBezTo>
                <a:cubicBezTo>
                  <a:pt x="96783" y="98316"/>
                  <a:pt x="96783" y="98322"/>
                  <a:pt x="96783" y="93411"/>
                </a:cubicBezTo>
                <a:cubicBezTo>
                  <a:pt x="96783" y="92016"/>
                  <a:pt x="97911" y="91333"/>
                  <a:pt x="100233" y="91333"/>
                </a:cubicBezTo>
                <a:close/>
                <a:moveTo>
                  <a:pt x="13083" y="105305"/>
                </a:moveTo>
                <a:cubicBezTo>
                  <a:pt x="13083" y="105305"/>
                  <a:pt x="13083" y="105305"/>
                  <a:pt x="21238" y="105305"/>
                </a:cubicBezTo>
                <a:cubicBezTo>
                  <a:pt x="22372" y="105305"/>
                  <a:pt x="24694" y="106705"/>
                  <a:pt x="24694" y="108105"/>
                </a:cubicBezTo>
                <a:lnTo>
                  <a:pt x="24694" y="113011"/>
                </a:lnTo>
                <a:cubicBezTo>
                  <a:pt x="24694" y="114411"/>
                  <a:pt x="22372" y="115088"/>
                  <a:pt x="21238" y="115088"/>
                </a:cubicBezTo>
                <a:cubicBezTo>
                  <a:pt x="21238" y="115088"/>
                  <a:pt x="21238" y="115088"/>
                  <a:pt x="13083" y="115088"/>
                </a:cubicBezTo>
                <a:cubicBezTo>
                  <a:pt x="10766" y="115088"/>
                  <a:pt x="8444" y="114411"/>
                  <a:pt x="8444" y="113011"/>
                </a:cubicBezTo>
                <a:cubicBezTo>
                  <a:pt x="8444" y="113011"/>
                  <a:pt x="8444" y="113011"/>
                  <a:pt x="8444" y="108105"/>
                </a:cubicBezTo>
                <a:cubicBezTo>
                  <a:pt x="8444" y="106705"/>
                  <a:pt x="10766" y="105305"/>
                  <a:pt x="13083" y="105305"/>
                </a:cubicBezTo>
                <a:close/>
                <a:moveTo>
                  <a:pt x="100233" y="105305"/>
                </a:moveTo>
                <a:cubicBezTo>
                  <a:pt x="100233" y="105305"/>
                  <a:pt x="100233" y="105305"/>
                  <a:pt x="108394" y="105305"/>
                </a:cubicBezTo>
                <a:cubicBezTo>
                  <a:pt x="110716" y="105305"/>
                  <a:pt x="111844" y="106705"/>
                  <a:pt x="111844" y="108105"/>
                </a:cubicBezTo>
                <a:lnTo>
                  <a:pt x="111844" y="113011"/>
                </a:lnTo>
                <a:cubicBezTo>
                  <a:pt x="111844" y="114411"/>
                  <a:pt x="110716" y="115088"/>
                  <a:pt x="108394" y="115088"/>
                </a:cubicBezTo>
                <a:cubicBezTo>
                  <a:pt x="108394" y="115088"/>
                  <a:pt x="108394" y="115088"/>
                  <a:pt x="100233" y="115088"/>
                </a:cubicBezTo>
                <a:cubicBezTo>
                  <a:pt x="97911" y="115088"/>
                  <a:pt x="96783" y="114411"/>
                  <a:pt x="96783" y="113011"/>
                </a:cubicBezTo>
                <a:cubicBezTo>
                  <a:pt x="96783" y="113011"/>
                  <a:pt x="96783" y="113011"/>
                  <a:pt x="96783" y="108105"/>
                </a:cubicBezTo>
                <a:cubicBezTo>
                  <a:pt x="96783" y="106705"/>
                  <a:pt x="97911" y="105305"/>
                  <a:pt x="100233" y="105305"/>
                </a:cubicBezTo>
                <a:close/>
              </a:path>
            </a:pathLst>
          </a:custGeom>
          <a:solidFill>
            <a:srgbClr val="FFFFFF">
              <a:alpha val="3921"/>
            </a:srgbClr>
          </a:solidFill>
          <a:ln>
            <a:noFill/>
          </a:ln>
        </p:spPr>
        <p:txBody>
          <a:bodyPr lIns="67733" tIns="67733" rIns="67733" bIns="67733" anchor="ctr" anchorCtr="0">
            <a:noAutofit/>
          </a:bodyPr>
          <a:lstStyle/>
          <a:p>
            <a:pPr>
              <a:buClr>
                <a:srgbClr val="000000"/>
              </a:buClr>
              <a:buFont typeface="Calibri"/>
              <a:buNone/>
            </a:pPr>
            <a:endParaRPr sz="1467" kern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28" name="Shape 428"/>
          <p:cNvCxnSpPr/>
          <p:nvPr/>
        </p:nvCxnSpPr>
        <p:spPr>
          <a:xfrm>
            <a:off x="371577" y="1144004"/>
            <a:ext cx="2378400" cy="0"/>
          </a:xfrm>
          <a:prstGeom prst="straightConnector1">
            <a:avLst/>
          </a:prstGeom>
          <a:noFill/>
          <a:ln w="9525" cap="flat" cmpd="sng">
            <a:solidFill>
              <a:srgbClr val="8FA3A9"/>
            </a:solidFill>
            <a:prstDash val="solid"/>
            <a:bevel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8442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ghter w/ BG Content Band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0" y="1462511"/>
            <a:ext cx="12192000" cy="4878399"/>
          </a:xfrm>
          <a:prstGeom prst="rect">
            <a:avLst/>
          </a:prstGeom>
          <a:solidFill>
            <a:srgbClr val="5C697A">
              <a:alpha val="13333"/>
            </a:srgbClr>
          </a:solidFill>
          <a:ln>
            <a:noFill/>
          </a:ln>
        </p:spPr>
        <p:txBody>
          <a:bodyPr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Source Sans Pro"/>
              <a:buNone/>
            </a:pPr>
            <a:endParaRPr sz="1467" kern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365119" y="1197989"/>
            <a:ext cx="4206796" cy="22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32" name="Shape 432"/>
          <p:cNvSpPr txBox="1">
            <a:spLocks noGrp="1"/>
          </p:cNvSpPr>
          <p:nvPr>
            <p:ph type="body" idx="2"/>
          </p:nvPr>
        </p:nvSpPr>
        <p:spPr>
          <a:xfrm>
            <a:off x="365754" y="644849"/>
            <a:ext cx="3923599" cy="495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33" name="Shape 433"/>
          <p:cNvSpPr txBox="1">
            <a:spLocks noGrp="1"/>
          </p:cNvSpPr>
          <p:nvPr>
            <p:ph type="body" idx="3"/>
          </p:nvPr>
        </p:nvSpPr>
        <p:spPr>
          <a:xfrm>
            <a:off x="359568" y="276679"/>
            <a:ext cx="3720400" cy="4523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800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11563413" y="6486952"/>
            <a:ext cx="419200" cy="285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8FA3A9"/>
              </a:buClr>
              <a:buSzPct val="25000"/>
              <a:buFont typeface="Source Sans Pro"/>
              <a:buNone/>
            </a:pPr>
            <a:fld id="{00000000-1234-1234-1234-123412341234}" type="slidenum">
              <a:rPr lang="en" sz="1867">
                <a:latin typeface="Source Sans Pro"/>
                <a:ea typeface="Source Sans Pro"/>
                <a:cs typeface="Source Sans Pro"/>
                <a:sym typeface="Source Sans Pro"/>
              </a:rPr>
              <a:pPr>
                <a:buClr>
                  <a:srgbClr val="8FA3A9"/>
                </a:buClr>
                <a:buSzPct val="25000"/>
                <a:buFont typeface="Source Sans Pro"/>
                <a:buNone/>
              </a:pPr>
              <a:t>‹#›</a:t>
            </a:fld>
            <a:endParaRPr lang="en" sz="1867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5" name="Shape 435"/>
          <p:cNvSpPr txBox="1">
            <a:spLocks noGrp="1"/>
          </p:cNvSpPr>
          <p:nvPr>
            <p:ph type="body" idx="4"/>
          </p:nvPr>
        </p:nvSpPr>
        <p:spPr>
          <a:xfrm>
            <a:off x="6731262" y="6488371"/>
            <a:ext cx="4788799" cy="281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436" name="Shape 436"/>
          <p:cNvCxnSpPr/>
          <p:nvPr/>
        </p:nvCxnSpPr>
        <p:spPr>
          <a:xfrm>
            <a:off x="387011" y="1144004"/>
            <a:ext cx="2378400" cy="0"/>
          </a:xfrm>
          <a:prstGeom prst="straightConnector1">
            <a:avLst/>
          </a:prstGeom>
          <a:noFill/>
          <a:ln w="9525" cap="flat" cmpd="sng">
            <a:solidFill>
              <a:srgbClr val="8FA3A9"/>
            </a:solidFill>
            <a:prstDash val="solid"/>
            <a:bevel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77326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ghter w/footer lin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sldNum" idx="12"/>
          </p:nvPr>
        </p:nvSpPr>
        <p:spPr>
          <a:xfrm>
            <a:off x="11564713" y="6486255"/>
            <a:ext cx="418000" cy="285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A2B4BA"/>
              </a:buClr>
              <a:buSzPct val="25000"/>
              <a:buFont typeface="Source Sans Pro"/>
              <a:buNone/>
            </a:pPr>
            <a:fld id="{00000000-1234-1234-1234-123412341234}" type="slidenum">
              <a:rPr lang="en" sz="1867">
                <a:solidFill>
                  <a:srgbClr val="A2B4B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pPr>
                <a:buClr>
                  <a:srgbClr val="A2B4BA"/>
                </a:buClr>
                <a:buSzPct val="25000"/>
                <a:buFont typeface="Source Sans Pro"/>
                <a:buNone/>
              </a:pPr>
              <a:t>‹#›</a:t>
            </a:fld>
            <a:endParaRPr lang="en" sz="1867">
              <a:solidFill>
                <a:srgbClr val="A2B4B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743455" y="6488371"/>
            <a:ext cx="4788799" cy="281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40" name="Shape 440"/>
          <p:cNvSpPr txBox="1">
            <a:spLocks noGrp="1"/>
          </p:cNvSpPr>
          <p:nvPr>
            <p:ph type="body" idx="2"/>
          </p:nvPr>
        </p:nvSpPr>
        <p:spPr>
          <a:xfrm>
            <a:off x="365119" y="1208359"/>
            <a:ext cx="4206796" cy="22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441" name="Shape 441"/>
          <p:cNvSpPr txBox="1">
            <a:spLocks noGrp="1"/>
          </p:cNvSpPr>
          <p:nvPr>
            <p:ph type="body" idx="3"/>
          </p:nvPr>
        </p:nvSpPr>
        <p:spPr>
          <a:xfrm>
            <a:off x="365754" y="644849"/>
            <a:ext cx="3923599" cy="495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42" name="Shape 442"/>
          <p:cNvSpPr txBox="1">
            <a:spLocks noGrp="1"/>
          </p:cNvSpPr>
          <p:nvPr>
            <p:ph type="body" idx="4"/>
          </p:nvPr>
        </p:nvSpPr>
        <p:spPr>
          <a:xfrm>
            <a:off x="375001" y="276679"/>
            <a:ext cx="3720400" cy="4523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800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cxnSp>
        <p:nvCxnSpPr>
          <p:cNvPr id="443" name="Shape 443"/>
          <p:cNvCxnSpPr/>
          <p:nvPr/>
        </p:nvCxnSpPr>
        <p:spPr>
          <a:xfrm>
            <a:off x="417877" y="1144004"/>
            <a:ext cx="2378400" cy="0"/>
          </a:xfrm>
          <a:prstGeom prst="straightConnector1">
            <a:avLst/>
          </a:prstGeom>
          <a:noFill/>
          <a:ln w="9525" cap="flat" cmpd="sng">
            <a:solidFill>
              <a:srgbClr val="8FA3A9"/>
            </a:solidFill>
            <a:prstDash val="solid"/>
            <a:bevel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96046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ark with BG Content Band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sldNum" idx="12"/>
          </p:nvPr>
        </p:nvSpPr>
        <p:spPr>
          <a:xfrm>
            <a:off x="11564713" y="6486255"/>
            <a:ext cx="418000" cy="285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A2B4BA"/>
              </a:buClr>
              <a:buSzPct val="25000"/>
              <a:buFont typeface="Source Sans Pro"/>
              <a:buNone/>
            </a:pPr>
            <a:fld id="{00000000-1234-1234-1234-123412341234}" type="slidenum">
              <a:rPr lang="en" sz="1867">
                <a:solidFill>
                  <a:srgbClr val="A2B4B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pPr>
                <a:buClr>
                  <a:srgbClr val="A2B4BA"/>
                </a:buClr>
                <a:buSzPct val="25000"/>
                <a:buFont typeface="Source Sans Pro"/>
                <a:buNone/>
              </a:pPr>
              <a:t>‹#›</a:t>
            </a:fld>
            <a:endParaRPr lang="en" sz="1867">
              <a:solidFill>
                <a:srgbClr val="A2B4B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743455" y="6488371"/>
            <a:ext cx="4788799" cy="281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47" name="Shape 447"/>
          <p:cNvSpPr txBox="1">
            <a:spLocks noGrp="1"/>
          </p:cNvSpPr>
          <p:nvPr>
            <p:ph type="body" idx="2"/>
          </p:nvPr>
        </p:nvSpPr>
        <p:spPr>
          <a:xfrm>
            <a:off x="365119" y="1210183"/>
            <a:ext cx="4206796" cy="22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48" name="Shape 448"/>
          <p:cNvSpPr txBox="1">
            <a:spLocks noGrp="1"/>
          </p:cNvSpPr>
          <p:nvPr>
            <p:ph type="body" idx="3"/>
          </p:nvPr>
        </p:nvSpPr>
        <p:spPr>
          <a:xfrm>
            <a:off x="365754" y="644849"/>
            <a:ext cx="3923599" cy="495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49" name="Shape 449"/>
          <p:cNvSpPr txBox="1">
            <a:spLocks noGrp="1"/>
          </p:cNvSpPr>
          <p:nvPr>
            <p:ph type="body" idx="4"/>
          </p:nvPr>
        </p:nvSpPr>
        <p:spPr>
          <a:xfrm>
            <a:off x="359568" y="276679"/>
            <a:ext cx="3720400" cy="4523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800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450" name="Shape 450"/>
          <p:cNvSpPr/>
          <p:nvPr/>
        </p:nvSpPr>
        <p:spPr>
          <a:xfrm>
            <a:off x="0" y="1462511"/>
            <a:ext cx="12192000" cy="4878399"/>
          </a:xfrm>
          <a:prstGeom prst="rect">
            <a:avLst/>
          </a:prstGeom>
          <a:solidFill>
            <a:srgbClr val="5C697A">
              <a:alpha val="13333"/>
            </a:srgbClr>
          </a:solidFill>
          <a:ln>
            <a:noFill/>
          </a:ln>
        </p:spPr>
        <p:txBody>
          <a:bodyPr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Source Sans Pro"/>
              <a:buNone/>
            </a:pPr>
            <a:endParaRPr sz="1467" kern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51" name="Shape 451"/>
          <p:cNvCxnSpPr/>
          <p:nvPr/>
        </p:nvCxnSpPr>
        <p:spPr>
          <a:xfrm>
            <a:off x="387011" y="1144004"/>
            <a:ext cx="2378400" cy="0"/>
          </a:xfrm>
          <a:prstGeom prst="straightConnector1">
            <a:avLst/>
          </a:prstGeom>
          <a:noFill/>
          <a:ln w="9525" cap="flat" cmpd="sng">
            <a:solidFill>
              <a:srgbClr val="8FA3A9"/>
            </a:solidFill>
            <a:prstDash val="solid"/>
            <a:bevel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93871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ark w/ BG circles 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365119" y="1208359"/>
            <a:ext cx="4206796" cy="22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454" name="Shape 454"/>
          <p:cNvSpPr txBox="1">
            <a:spLocks noGrp="1"/>
          </p:cNvSpPr>
          <p:nvPr>
            <p:ph type="body" idx="2"/>
          </p:nvPr>
        </p:nvSpPr>
        <p:spPr>
          <a:xfrm>
            <a:off x="365754" y="644849"/>
            <a:ext cx="3923599" cy="495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55" name="Shape 455"/>
          <p:cNvSpPr txBox="1">
            <a:spLocks noGrp="1"/>
          </p:cNvSpPr>
          <p:nvPr>
            <p:ph type="body" idx="3"/>
          </p:nvPr>
        </p:nvSpPr>
        <p:spPr>
          <a:xfrm>
            <a:off x="375001" y="276679"/>
            <a:ext cx="3720400" cy="4523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800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456" name="Shape 456"/>
          <p:cNvSpPr/>
          <p:nvPr/>
        </p:nvSpPr>
        <p:spPr>
          <a:xfrm>
            <a:off x="-1532630" y="-645535"/>
            <a:ext cx="6281596" cy="6281596"/>
          </a:xfrm>
          <a:prstGeom prst="ellipse">
            <a:avLst/>
          </a:prstGeom>
          <a:noFill/>
          <a:ln w="28575" cap="flat" cmpd="sng">
            <a:solidFill>
              <a:srgbClr val="90A3AA">
                <a:alpha val="10196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Source Sans Pro"/>
              <a:buNone/>
            </a:pPr>
            <a:endParaRPr sz="1467" kern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2890995" y="-766626"/>
            <a:ext cx="10981599" cy="10981599"/>
          </a:xfrm>
          <a:prstGeom prst="ellipse">
            <a:avLst/>
          </a:prstGeom>
          <a:noFill/>
          <a:ln w="28575" cap="flat" cmpd="sng">
            <a:solidFill>
              <a:srgbClr val="A1B2B9">
                <a:alpha val="12549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Source Sans Pro"/>
              <a:buNone/>
            </a:pPr>
            <a:endParaRPr sz="1467" kern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8" name="Shape 458"/>
          <p:cNvSpPr txBox="1">
            <a:spLocks noGrp="1"/>
          </p:cNvSpPr>
          <p:nvPr>
            <p:ph type="sldNum" idx="12"/>
          </p:nvPr>
        </p:nvSpPr>
        <p:spPr>
          <a:xfrm>
            <a:off x="11563413" y="6486952"/>
            <a:ext cx="419200" cy="285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8FA3A9"/>
              </a:buClr>
              <a:buSzPct val="25000"/>
              <a:buFont typeface="Source Sans Pro"/>
              <a:buNone/>
            </a:pPr>
            <a:fld id="{00000000-1234-1234-1234-123412341234}" type="slidenum">
              <a:rPr lang="en" sz="1867">
                <a:latin typeface="Source Sans Pro"/>
                <a:ea typeface="Source Sans Pro"/>
                <a:cs typeface="Source Sans Pro"/>
                <a:sym typeface="Source Sans Pro"/>
              </a:rPr>
              <a:pPr>
                <a:buClr>
                  <a:srgbClr val="8FA3A9"/>
                </a:buClr>
                <a:buSzPct val="25000"/>
                <a:buFont typeface="Source Sans Pro"/>
                <a:buNone/>
              </a:pPr>
              <a:t>‹#›</a:t>
            </a:fld>
            <a:endParaRPr lang="en" sz="1867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9" name="Shape 459"/>
          <p:cNvSpPr txBox="1">
            <a:spLocks noGrp="1"/>
          </p:cNvSpPr>
          <p:nvPr>
            <p:ph type="body" idx="4"/>
          </p:nvPr>
        </p:nvSpPr>
        <p:spPr>
          <a:xfrm>
            <a:off x="6731262" y="6488371"/>
            <a:ext cx="4788799" cy="281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9" name="Shape 86"/>
          <p:cNvCxnSpPr/>
          <p:nvPr userDrawn="1"/>
        </p:nvCxnSpPr>
        <p:spPr>
          <a:xfrm>
            <a:off x="387011" y="1144004"/>
            <a:ext cx="2378400" cy="0"/>
          </a:xfrm>
          <a:prstGeom prst="straightConnector1">
            <a:avLst/>
          </a:prstGeom>
          <a:noFill/>
          <a:ln w="9525" cap="flat" cmpd="sng">
            <a:solidFill>
              <a:srgbClr val="8FA3A9"/>
            </a:solidFill>
            <a:prstDash val="solid"/>
            <a:bevel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8894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788659" y="2663444"/>
            <a:ext cx="3923599" cy="6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4267" b="0" i="0" u="none" strike="noStrike" cap="none">
                <a:solidFill>
                  <a:srgbClr val="AFBFC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4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4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4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4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4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4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4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4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2"/>
          </p:nvPr>
        </p:nvSpPr>
        <p:spPr>
          <a:xfrm>
            <a:off x="5788659" y="3329244"/>
            <a:ext cx="3923599" cy="6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58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58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58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58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58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58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58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58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58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67228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ark_centered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sldNum" idx="12"/>
          </p:nvPr>
        </p:nvSpPr>
        <p:spPr>
          <a:xfrm>
            <a:off x="11564713" y="6482719"/>
            <a:ext cx="418000" cy="285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A2B4BA"/>
              </a:buClr>
              <a:buSzPct val="25000"/>
              <a:buFont typeface="Source Sans Pro"/>
              <a:buNone/>
            </a:pPr>
            <a:fld id="{00000000-1234-1234-1234-123412341234}" type="slidenum">
              <a:rPr lang="en" sz="1867">
                <a:solidFill>
                  <a:srgbClr val="A2B4B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pPr>
                <a:buClr>
                  <a:srgbClr val="A2B4BA"/>
                </a:buClr>
                <a:buSzPct val="25000"/>
                <a:buFont typeface="Source Sans Pro"/>
                <a:buNone/>
              </a:pPr>
              <a:t>‹#›</a:t>
            </a:fld>
            <a:endParaRPr lang="en" sz="1867">
              <a:solidFill>
                <a:srgbClr val="A2B4B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3701622" y="6488371"/>
            <a:ext cx="4788799" cy="281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03" name="Shape 503"/>
          <p:cNvSpPr txBox="1">
            <a:spLocks noGrp="1"/>
          </p:cNvSpPr>
          <p:nvPr>
            <p:ph type="body" idx="2"/>
          </p:nvPr>
        </p:nvSpPr>
        <p:spPr>
          <a:xfrm>
            <a:off x="3992545" y="1208359"/>
            <a:ext cx="4206796" cy="22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04" name="Shape 504"/>
          <p:cNvSpPr txBox="1">
            <a:spLocks noGrp="1"/>
          </p:cNvSpPr>
          <p:nvPr>
            <p:ph type="body" idx="3"/>
          </p:nvPr>
        </p:nvSpPr>
        <p:spPr>
          <a:xfrm>
            <a:off x="4134145" y="644849"/>
            <a:ext cx="3923599" cy="49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05" name="Shape 505"/>
          <p:cNvSpPr txBox="1">
            <a:spLocks noGrp="1"/>
          </p:cNvSpPr>
          <p:nvPr>
            <p:ph type="body" idx="4"/>
          </p:nvPr>
        </p:nvSpPr>
        <p:spPr>
          <a:xfrm>
            <a:off x="4235744" y="276679"/>
            <a:ext cx="3720400" cy="4523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800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cxnSp>
        <p:nvCxnSpPr>
          <p:cNvPr id="506" name="Shape 506"/>
          <p:cNvCxnSpPr/>
          <p:nvPr/>
        </p:nvCxnSpPr>
        <p:spPr>
          <a:xfrm>
            <a:off x="4906800" y="1144004"/>
            <a:ext cx="2378400" cy="0"/>
          </a:xfrm>
          <a:prstGeom prst="straightConnector1">
            <a:avLst/>
          </a:prstGeom>
          <a:noFill/>
          <a:ln w="9525" cap="flat" cmpd="sng">
            <a:solidFill>
              <a:srgbClr val="8FA3A9"/>
            </a:solidFill>
            <a:prstDash val="solid"/>
            <a:bevel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48920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_dark with BG Content Band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/>
          <p:nvPr/>
        </p:nvSpPr>
        <p:spPr>
          <a:xfrm>
            <a:off x="0" y="1462511"/>
            <a:ext cx="12192000" cy="4878399"/>
          </a:xfrm>
          <a:prstGeom prst="rect">
            <a:avLst/>
          </a:prstGeom>
          <a:solidFill>
            <a:srgbClr val="5C697A">
              <a:alpha val="13333"/>
            </a:srgbClr>
          </a:solidFill>
          <a:ln>
            <a:noFill/>
          </a:ln>
        </p:spPr>
        <p:txBody>
          <a:bodyPr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Source Sans Pro"/>
              <a:buNone/>
            </a:pPr>
            <a:endParaRPr sz="1467" kern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3" name="Shape 573"/>
          <p:cNvSpPr txBox="1">
            <a:spLocks noGrp="1"/>
          </p:cNvSpPr>
          <p:nvPr>
            <p:ph type="body" idx="1"/>
          </p:nvPr>
        </p:nvSpPr>
        <p:spPr>
          <a:xfrm>
            <a:off x="4721226" y="2720765"/>
            <a:ext cx="2749549" cy="806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4267" b="0" i="0" u="none" strike="noStrike" cap="none">
                <a:solidFill>
                  <a:srgbClr val="C9CFD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74" name="Shape 574"/>
          <p:cNvSpPr txBox="1">
            <a:spLocks noGrp="1"/>
          </p:cNvSpPr>
          <p:nvPr>
            <p:ph type="body" idx="2"/>
          </p:nvPr>
        </p:nvSpPr>
        <p:spPr>
          <a:xfrm>
            <a:off x="2669118" y="3526367"/>
            <a:ext cx="7016749" cy="1227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9600" b="1" i="0" u="none" strike="noStrike" cap="none">
                <a:solidFill>
                  <a:srgbClr val="6BC5B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57279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 &amp; Diagonal Map Image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/>
        </p:nvSpPr>
        <p:spPr>
          <a:xfrm>
            <a:off x="365754" y="-776326"/>
            <a:ext cx="7340799" cy="8051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73233"/>
                </a:moveTo>
                <a:cubicBezTo>
                  <a:pt x="114678" y="73233"/>
                  <a:pt x="112017" y="73233"/>
                  <a:pt x="110687" y="73233"/>
                </a:cubicBezTo>
                <a:cubicBezTo>
                  <a:pt x="109357" y="73233"/>
                  <a:pt x="109357" y="73233"/>
                  <a:pt x="109357" y="73233"/>
                </a:cubicBezTo>
                <a:cubicBezTo>
                  <a:pt x="109112" y="71911"/>
                  <a:pt x="108510" y="70750"/>
                  <a:pt x="107631" y="69838"/>
                </a:cubicBezTo>
                <a:cubicBezTo>
                  <a:pt x="106757" y="68933"/>
                  <a:pt x="105605" y="68272"/>
                  <a:pt x="104274" y="67938"/>
                </a:cubicBezTo>
                <a:cubicBezTo>
                  <a:pt x="104274" y="67716"/>
                  <a:pt x="104274" y="67494"/>
                  <a:pt x="104274" y="67272"/>
                </a:cubicBezTo>
                <a:cubicBezTo>
                  <a:pt x="104274" y="67055"/>
                  <a:pt x="104274" y="66833"/>
                  <a:pt x="104274" y="66611"/>
                </a:cubicBezTo>
                <a:cubicBezTo>
                  <a:pt x="103913" y="64961"/>
                  <a:pt x="101553" y="56416"/>
                  <a:pt x="99281" y="48283"/>
                </a:cubicBezTo>
                <a:cubicBezTo>
                  <a:pt x="97016" y="40150"/>
                  <a:pt x="94839" y="32427"/>
                  <a:pt x="94839" y="32427"/>
                </a:cubicBezTo>
                <a:cubicBezTo>
                  <a:pt x="94233" y="29783"/>
                  <a:pt x="92964" y="27850"/>
                  <a:pt x="91210" y="26555"/>
                </a:cubicBezTo>
                <a:cubicBezTo>
                  <a:pt x="89457" y="25261"/>
                  <a:pt x="87219" y="24600"/>
                  <a:pt x="84681" y="24488"/>
                </a:cubicBezTo>
                <a:cubicBezTo>
                  <a:pt x="84681" y="24488"/>
                  <a:pt x="84258" y="24488"/>
                  <a:pt x="83651" y="24516"/>
                </a:cubicBezTo>
                <a:cubicBezTo>
                  <a:pt x="83044" y="24544"/>
                  <a:pt x="82259" y="24600"/>
                  <a:pt x="81536" y="24705"/>
                </a:cubicBezTo>
                <a:cubicBezTo>
                  <a:pt x="81413" y="24705"/>
                  <a:pt x="81352" y="24705"/>
                  <a:pt x="81319" y="24705"/>
                </a:cubicBezTo>
                <a:cubicBezTo>
                  <a:pt x="81291" y="24705"/>
                  <a:pt x="81291" y="24705"/>
                  <a:pt x="81291" y="24705"/>
                </a:cubicBezTo>
                <a:cubicBezTo>
                  <a:pt x="86128" y="22722"/>
                  <a:pt x="89279" y="18311"/>
                  <a:pt x="89279" y="13016"/>
                </a:cubicBezTo>
                <a:cubicBezTo>
                  <a:pt x="89279" y="5955"/>
                  <a:pt x="82983" y="0"/>
                  <a:pt x="75001" y="0"/>
                </a:cubicBezTo>
                <a:cubicBezTo>
                  <a:pt x="67258" y="0"/>
                  <a:pt x="60729" y="5955"/>
                  <a:pt x="60729" y="13016"/>
                </a:cubicBezTo>
                <a:cubicBezTo>
                  <a:pt x="60729" y="20294"/>
                  <a:pt x="67258" y="26027"/>
                  <a:pt x="75001" y="26027"/>
                </a:cubicBezTo>
                <a:cubicBezTo>
                  <a:pt x="76209" y="26027"/>
                  <a:pt x="77417" y="26027"/>
                  <a:pt x="78636" y="25811"/>
                </a:cubicBezTo>
                <a:cubicBezTo>
                  <a:pt x="76699" y="26583"/>
                  <a:pt x="74884" y="27794"/>
                  <a:pt x="73492" y="29311"/>
                </a:cubicBezTo>
                <a:cubicBezTo>
                  <a:pt x="72101" y="30827"/>
                  <a:pt x="71132" y="32650"/>
                  <a:pt x="70893" y="34633"/>
                </a:cubicBezTo>
                <a:cubicBezTo>
                  <a:pt x="70893" y="34744"/>
                  <a:pt x="70893" y="34855"/>
                  <a:pt x="70893" y="34966"/>
                </a:cubicBezTo>
                <a:cubicBezTo>
                  <a:pt x="70893" y="35077"/>
                  <a:pt x="70893" y="35188"/>
                  <a:pt x="70893" y="35294"/>
                </a:cubicBezTo>
                <a:cubicBezTo>
                  <a:pt x="70409" y="38383"/>
                  <a:pt x="69924" y="40922"/>
                  <a:pt x="69290" y="42877"/>
                </a:cubicBezTo>
                <a:cubicBezTo>
                  <a:pt x="68650" y="44833"/>
                  <a:pt x="67865" y="46211"/>
                  <a:pt x="66774" y="46988"/>
                </a:cubicBezTo>
                <a:cubicBezTo>
                  <a:pt x="64597" y="48750"/>
                  <a:pt x="60005" y="49633"/>
                  <a:pt x="51299" y="49633"/>
                </a:cubicBezTo>
                <a:cubicBezTo>
                  <a:pt x="49362" y="49633"/>
                  <a:pt x="47425" y="50516"/>
                  <a:pt x="46456" y="52061"/>
                </a:cubicBezTo>
                <a:cubicBezTo>
                  <a:pt x="43918" y="51622"/>
                  <a:pt x="41864" y="51066"/>
                  <a:pt x="40228" y="50405"/>
                </a:cubicBezTo>
                <a:cubicBezTo>
                  <a:pt x="38597" y="49744"/>
                  <a:pt x="37389" y="48972"/>
                  <a:pt x="36543" y="48088"/>
                </a:cubicBezTo>
                <a:cubicBezTo>
                  <a:pt x="35574" y="46988"/>
                  <a:pt x="34906" y="45388"/>
                  <a:pt x="34333" y="43266"/>
                </a:cubicBezTo>
                <a:cubicBezTo>
                  <a:pt x="33760" y="41138"/>
                  <a:pt x="33275" y="38494"/>
                  <a:pt x="32669" y="35294"/>
                </a:cubicBezTo>
                <a:cubicBezTo>
                  <a:pt x="32669" y="35188"/>
                  <a:pt x="32669" y="35077"/>
                  <a:pt x="32669" y="34966"/>
                </a:cubicBezTo>
                <a:cubicBezTo>
                  <a:pt x="32669" y="34855"/>
                  <a:pt x="32669" y="34744"/>
                  <a:pt x="32669" y="34633"/>
                </a:cubicBezTo>
                <a:cubicBezTo>
                  <a:pt x="32429" y="32650"/>
                  <a:pt x="31461" y="30883"/>
                  <a:pt x="30130" y="29394"/>
                </a:cubicBezTo>
                <a:cubicBezTo>
                  <a:pt x="28800" y="27905"/>
                  <a:pt x="27108" y="26688"/>
                  <a:pt x="25416" y="25811"/>
                </a:cubicBezTo>
                <a:cubicBezTo>
                  <a:pt x="26134" y="26027"/>
                  <a:pt x="27353" y="26027"/>
                  <a:pt x="28316" y="26027"/>
                </a:cubicBezTo>
                <a:cubicBezTo>
                  <a:pt x="36059" y="26027"/>
                  <a:pt x="42588" y="20294"/>
                  <a:pt x="42588" y="13016"/>
                </a:cubicBezTo>
                <a:cubicBezTo>
                  <a:pt x="42588" y="5955"/>
                  <a:pt x="36059" y="0"/>
                  <a:pt x="28316" y="0"/>
                </a:cubicBezTo>
                <a:cubicBezTo>
                  <a:pt x="20328" y="0"/>
                  <a:pt x="14043" y="5955"/>
                  <a:pt x="14043" y="13016"/>
                </a:cubicBezTo>
                <a:cubicBezTo>
                  <a:pt x="14043" y="18083"/>
                  <a:pt x="17183" y="22500"/>
                  <a:pt x="21786" y="24705"/>
                </a:cubicBezTo>
                <a:cubicBezTo>
                  <a:pt x="21057" y="24600"/>
                  <a:pt x="20328" y="24544"/>
                  <a:pt x="19788" y="24516"/>
                </a:cubicBezTo>
                <a:cubicBezTo>
                  <a:pt x="19242" y="24488"/>
                  <a:pt x="18881" y="24488"/>
                  <a:pt x="18881" y="24488"/>
                </a:cubicBezTo>
                <a:cubicBezTo>
                  <a:pt x="13804" y="24705"/>
                  <a:pt x="7993" y="27133"/>
                  <a:pt x="6779" y="32427"/>
                </a:cubicBezTo>
                <a:cubicBezTo>
                  <a:pt x="256" y="60433"/>
                  <a:pt x="256" y="60433"/>
                  <a:pt x="256" y="60433"/>
                </a:cubicBezTo>
                <a:cubicBezTo>
                  <a:pt x="-233" y="62311"/>
                  <a:pt x="5" y="64077"/>
                  <a:pt x="734" y="65650"/>
                </a:cubicBezTo>
                <a:cubicBezTo>
                  <a:pt x="1463" y="67222"/>
                  <a:pt x="2671" y="68600"/>
                  <a:pt x="4124" y="69705"/>
                </a:cubicBezTo>
                <a:cubicBezTo>
                  <a:pt x="4124" y="91433"/>
                  <a:pt x="4124" y="102294"/>
                  <a:pt x="4124" y="107727"/>
                </a:cubicBezTo>
                <a:cubicBezTo>
                  <a:pt x="4124" y="113161"/>
                  <a:pt x="4124" y="113161"/>
                  <a:pt x="4124" y="113161"/>
                </a:cubicBezTo>
                <a:cubicBezTo>
                  <a:pt x="4124" y="116905"/>
                  <a:pt x="7509" y="120000"/>
                  <a:pt x="11617" y="120000"/>
                </a:cubicBezTo>
                <a:cubicBezTo>
                  <a:pt x="15975" y="120000"/>
                  <a:pt x="19359" y="116905"/>
                  <a:pt x="19359" y="113161"/>
                </a:cubicBezTo>
                <a:cubicBezTo>
                  <a:pt x="19359" y="72133"/>
                  <a:pt x="19359" y="72133"/>
                  <a:pt x="19359" y="72133"/>
                </a:cubicBezTo>
                <a:cubicBezTo>
                  <a:pt x="20935" y="71577"/>
                  <a:pt x="22326" y="70750"/>
                  <a:pt x="23445" y="69616"/>
                </a:cubicBezTo>
                <a:cubicBezTo>
                  <a:pt x="24564" y="68488"/>
                  <a:pt x="25410" y="67055"/>
                  <a:pt x="25894" y="65288"/>
                </a:cubicBezTo>
                <a:cubicBezTo>
                  <a:pt x="27108" y="60000"/>
                  <a:pt x="27715" y="57355"/>
                  <a:pt x="28015" y="56033"/>
                </a:cubicBezTo>
                <a:cubicBezTo>
                  <a:pt x="28316" y="54711"/>
                  <a:pt x="28316" y="54711"/>
                  <a:pt x="28316" y="54711"/>
                </a:cubicBezTo>
                <a:cubicBezTo>
                  <a:pt x="30375" y="56916"/>
                  <a:pt x="33036" y="58622"/>
                  <a:pt x="36632" y="59944"/>
                </a:cubicBezTo>
                <a:cubicBezTo>
                  <a:pt x="40233" y="61266"/>
                  <a:pt x="44770" y="62200"/>
                  <a:pt x="50576" y="62861"/>
                </a:cubicBezTo>
                <a:cubicBezTo>
                  <a:pt x="50815" y="62861"/>
                  <a:pt x="51054" y="62861"/>
                  <a:pt x="51299" y="62861"/>
                </a:cubicBezTo>
                <a:cubicBezTo>
                  <a:pt x="53721" y="62861"/>
                  <a:pt x="55658" y="61544"/>
                  <a:pt x="56621" y="59561"/>
                </a:cubicBezTo>
                <a:cubicBezTo>
                  <a:pt x="61096" y="59338"/>
                  <a:pt x="64781" y="58788"/>
                  <a:pt x="67804" y="57850"/>
                </a:cubicBezTo>
                <a:cubicBezTo>
                  <a:pt x="70826" y="56916"/>
                  <a:pt x="73186" y="55588"/>
                  <a:pt x="75001" y="53827"/>
                </a:cubicBezTo>
                <a:cubicBezTo>
                  <a:pt x="76337" y="59561"/>
                  <a:pt x="76999" y="62422"/>
                  <a:pt x="77333" y="63855"/>
                </a:cubicBezTo>
                <a:cubicBezTo>
                  <a:pt x="77667" y="65288"/>
                  <a:pt x="77667" y="65288"/>
                  <a:pt x="77667" y="65288"/>
                </a:cubicBezTo>
                <a:cubicBezTo>
                  <a:pt x="78023" y="66833"/>
                  <a:pt x="78753" y="68100"/>
                  <a:pt x="79688" y="69150"/>
                </a:cubicBezTo>
                <a:cubicBezTo>
                  <a:pt x="80629" y="70200"/>
                  <a:pt x="81775" y="71027"/>
                  <a:pt x="82983" y="71688"/>
                </a:cubicBezTo>
                <a:cubicBezTo>
                  <a:pt x="84798" y="71688"/>
                  <a:pt x="85711" y="71688"/>
                  <a:pt x="86161" y="71688"/>
                </a:cubicBezTo>
                <a:cubicBezTo>
                  <a:pt x="86618" y="71688"/>
                  <a:pt x="86618" y="71688"/>
                  <a:pt x="86618" y="71688"/>
                </a:cubicBezTo>
                <a:cubicBezTo>
                  <a:pt x="87102" y="70694"/>
                  <a:pt x="87703" y="69755"/>
                  <a:pt x="88427" y="68955"/>
                </a:cubicBezTo>
                <a:cubicBezTo>
                  <a:pt x="89151" y="68161"/>
                  <a:pt x="89997" y="67494"/>
                  <a:pt x="90965" y="67055"/>
                </a:cubicBezTo>
                <a:cubicBezTo>
                  <a:pt x="90125" y="62977"/>
                  <a:pt x="89034" y="58955"/>
                  <a:pt x="87887" y="55344"/>
                </a:cubicBezTo>
                <a:cubicBezTo>
                  <a:pt x="86740" y="51733"/>
                  <a:pt x="85527" y="48533"/>
                  <a:pt x="84441" y="46105"/>
                </a:cubicBezTo>
                <a:cubicBezTo>
                  <a:pt x="82744" y="43455"/>
                  <a:pt x="84920" y="42572"/>
                  <a:pt x="86128" y="45222"/>
                </a:cubicBezTo>
                <a:cubicBezTo>
                  <a:pt x="87342" y="47866"/>
                  <a:pt x="91455" y="60005"/>
                  <a:pt x="93153" y="67938"/>
                </a:cubicBezTo>
                <a:cubicBezTo>
                  <a:pt x="91817" y="68272"/>
                  <a:pt x="90670" y="68933"/>
                  <a:pt x="89791" y="69838"/>
                </a:cubicBezTo>
                <a:cubicBezTo>
                  <a:pt x="88911" y="70750"/>
                  <a:pt x="88310" y="71911"/>
                  <a:pt x="88065" y="73233"/>
                </a:cubicBezTo>
                <a:cubicBezTo>
                  <a:pt x="82744" y="73233"/>
                  <a:pt x="80077" y="73233"/>
                  <a:pt x="78747" y="73233"/>
                </a:cubicBezTo>
                <a:cubicBezTo>
                  <a:pt x="77417" y="73233"/>
                  <a:pt x="77417" y="73233"/>
                  <a:pt x="77417" y="73233"/>
                </a:cubicBezTo>
                <a:cubicBezTo>
                  <a:pt x="77417" y="87572"/>
                  <a:pt x="77417" y="94738"/>
                  <a:pt x="77417" y="98322"/>
                </a:cubicBezTo>
                <a:cubicBezTo>
                  <a:pt x="77417" y="101905"/>
                  <a:pt x="77417" y="101905"/>
                  <a:pt x="77417" y="101905"/>
                </a:cubicBezTo>
                <a:cubicBezTo>
                  <a:pt x="80807" y="101905"/>
                  <a:pt x="82499" y="101905"/>
                  <a:pt x="83345" y="101905"/>
                </a:cubicBezTo>
                <a:cubicBezTo>
                  <a:pt x="84191" y="101905"/>
                  <a:pt x="84191" y="101905"/>
                  <a:pt x="84191" y="101905"/>
                </a:cubicBezTo>
                <a:cubicBezTo>
                  <a:pt x="84191" y="107533"/>
                  <a:pt x="84191" y="110344"/>
                  <a:pt x="84191" y="111755"/>
                </a:cubicBezTo>
                <a:cubicBezTo>
                  <a:pt x="84191" y="113161"/>
                  <a:pt x="84191" y="113161"/>
                  <a:pt x="84191" y="113161"/>
                </a:cubicBezTo>
                <a:cubicBezTo>
                  <a:pt x="84191" y="116905"/>
                  <a:pt x="87826" y="120000"/>
                  <a:pt x="91934" y="120000"/>
                </a:cubicBezTo>
                <a:cubicBezTo>
                  <a:pt x="96053" y="120000"/>
                  <a:pt x="99437" y="116905"/>
                  <a:pt x="99437" y="113161"/>
                </a:cubicBezTo>
                <a:cubicBezTo>
                  <a:pt x="99437" y="101905"/>
                  <a:pt x="99437" y="101905"/>
                  <a:pt x="99437" y="101905"/>
                </a:cubicBezTo>
                <a:cubicBezTo>
                  <a:pt x="109718" y="101905"/>
                  <a:pt x="114856" y="101905"/>
                  <a:pt x="117428" y="101905"/>
                </a:cubicBezTo>
                <a:cubicBezTo>
                  <a:pt x="120000" y="101905"/>
                  <a:pt x="120000" y="101905"/>
                  <a:pt x="120000" y="101905"/>
                </a:cubicBezTo>
                <a:lnTo>
                  <a:pt x="120000" y="73233"/>
                </a:lnTo>
                <a:close/>
                <a:moveTo>
                  <a:pt x="91934" y="73233"/>
                </a:moveTo>
                <a:cubicBezTo>
                  <a:pt x="92179" y="72683"/>
                  <a:pt x="92541" y="72183"/>
                  <a:pt x="93025" y="71800"/>
                </a:cubicBezTo>
                <a:cubicBezTo>
                  <a:pt x="93509" y="71411"/>
                  <a:pt x="94116" y="71133"/>
                  <a:pt x="94839" y="71022"/>
                </a:cubicBezTo>
                <a:cubicBezTo>
                  <a:pt x="95808" y="71905"/>
                  <a:pt x="97261" y="72566"/>
                  <a:pt x="98708" y="72566"/>
                </a:cubicBezTo>
                <a:cubicBezTo>
                  <a:pt x="99198" y="72566"/>
                  <a:pt x="99437" y="72566"/>
                  <a:pt x="99927" y="72566"/>
                </a:cubicBezTo>
                <a:cubicBezTo>
                  <a:pt x="100528" y="72461"/>
                  <a:pt x="101074" y="72238"/>
                  <a:pt x="101558" y="71961"/>
                </a:cubicBezTo>
                <a:cubicBezTo>
                  <a:pt x="102042" y="71688"/>
                  <a:pt x="102465" y="71355"/>
                  <a:pt x="102827" y="71022"/>
                </a:cubicBezTo>
                <a:cubicBezTo>
                  <a:pt x="103434" y="71133"/>
                  <a:pt x="104035" y="71411"/>
                  <a:pt x="104547" y="71800"/>
                </a:cubicBezTo>
                <a:cubicBezTo>
                  <a:pt x="105065" y="72183"/>
                  <a:pt x="105488" y="72683"/>
                  <a:pt x="105733" y="73233"/>
                </a:cubicBezTo>
                <a:lnTo>
                  <a:pt x="91934" y="73233"/>
                </a:lnTo>
                <a:close/>
              </a:path>
            </a:pathLst>
          </a:custGeom>
          <a:solidFill>
            <a:srgbClr val="566A72">
              <a:alpha val="20000"/>
            </a:srgbClr>
          </a:solidFill>
          <a:ln>
            <a:noFill/>
          </a:ln>
        </p:spPr>
        <p:txBody>
          <a:bodyPr lIns="22867" tIns="22867" rIns="22867" bIns="22867" anchor="ctr" anchorCtr="0">
            <a:no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Font typeface="Arial"/>
              <a:buNone/>
            </a:pPr>
            <a:endParaRPr sz="1467" kern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2" name="Shape 582"/>
          <p:cNvSpPr/>
          <p:nvPr/>
        </p:nvSpPr>
        <p:spPr>
          <a:xfrm>
            <a:off x="722191" y="3431711"/>
            <a:ext cx="4281544" cy="2475052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00" tIns="45700" rIns="45700" bIns="457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3" name="Shape 583"/>
          <p:cNvSpPr/>
          <p:nvPr/>
        </p:nvSpPr>
        <p:spPr>
          <a:xfrm>
            <a:off x="4494571" y="5043407"/>
            <a:ext cx="195071" cy="1950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close/>
                <a:moveTo>
                  <a:pt x="74100" y="32522"/>
                </a:moveTo>
                <a:cubicBezTo>
                  <a:pt x="75861" y="32522"/>
                  <a:pt x="76738" y="33405"/>
                  <a:pt x="78505" y="34283"/>
                </a:cubicBezTo>
                <a:cubicBezTo>
                  <a:pt x="88900" y="45572"/>
                  <a:pt x="88916" y="45583"/>
                  <a:pt x="88916" y="45583"/>
                </a:cubicBezTo>
                <a:cubicBezTo>
                  <a:pt x="89755" y="46416"/>
                  <a:pt x="90600" y="48144"/>
                  <a:pt x="90600" y="49027"/>
                </a:cubicBezTo>
                <a:cubicBezTo>
                  <a:pt x="90600" y="50744"/>
                  <a:pt x="89755" y="52516"/>
                  <a:pt x="88916" y="53350"/>
                </a:cubicBezTo>
                <a:cubicBezTo>
                  <a:pt x="81072" y="61155"/>
                  <a:pt x="81066" y="61122"/>
                  <a:pt x="81066" y="61122"/>
                </a:cubicBezTo>
                <a:cubicBezTo>
                  <a:pt x="62038" y="42077"/>
                  <a:pt x="62000" y="42055"/>
                  <a:pt x="62000" y="42055"/>
                </a:cubicBezTo>
                <a:cubicBezTo>
                  <a:pt x="69800" y="34255"/>
                  <a:pt x="69855" y="34283"/>
                  <a:pt x="69855" y="34283"/>
                </a:cubicBezTo>
                <a:cubicBezTo>
                  <a:pt x="70733" y="33405"/>
                  <a:pt x="72383" y="32522"/>
                  <a:pt x="74100" y="32522"/>
                </a:cubicBezTo>
                <a:close/>
                <a:moveTo>
                  <a:pt x="59438" y="44622"/>
                </a:moveTo>
                <a:lnTo>
                  <a:pt x="78505" y="64644"/>
                </a:lnTo>
                <a:cubicBezTo>
                  <a:pt x="39516" y="102733"/>
                  <a:pt x="39494" y="102694"/>
                  <a:pt x="39494" y="102694"/>
                </a:cubicBezTo>
                <a:cubicBezTo>
                  <a:pt x="20461" y="102694"/>
                  <a:pt x="20505" y="102694"/>
                  <a:pt x="20505" y="102694"/>
                </a:cubicBezTo>
                <a:cubicBezTo>
                  <a:pt x="20505" y="83655"/>
                  <a:pt x="20505" y="83633"/>
                  <a:pt x="20505" y="83633"/>
                </a:cubicBezTo>
                <a:cubicBezTo>
                  <a:pt x="59450" y="44616"/>
                  <a:pt x="59438" y="44622"/>
                  <a:pt x="59438" y="44622"/>
                </a:cubicBezTo>
                <a:close/>
                <a:moveTo>
                  <a:pt x="60322" y="52472"/>
                </a:moveTo>
                <a:cubicBezTo>
                  <a:pt x="60322" y="52472"/>
                  <a:pt x="60322" y="52516"/>
                  <a:pt x="59438" y="53350"/>
                </a:cubicBezTo>
                <a:cubicBezTo>
                  <a:pt x="34372" y="78477"/>
                  <a:pt x="34366" y="78422"/>
                  <a:pt x="34366" y="78422"/>
                </a:cubicBezTo>
                <a:cubicBezTo>
                  <a:pt x="34366" y="78422"/>
                  <a:pt x="34366" y="78472"/>
                  <a:pt x="34366" y="79305"/>
                </a:cubicBezTo>
                <a:lnTo>
                  <a:pt x="35166" y="80188"/>
                </a:lnTo>
                <a:cubicBezTo>
                  <a:pt x="36050" y="80188"/>
                  <a:pt x="36050" y="80188"/>
                  <a:pt x="36050" y="80188"/>
                </a:cubicBezTo>
                <a:cubicBezTo>
                  <a:pt x="61161" y="54177"/>
                  <a:pt x="61200" y="54233"/>
                  <a:pt x="61200" y="54233"/>
                </a:cubicBezTo>
                <a:lnTo>
                  <a:pt x="62000" y="54233"/>
                </a:lnTo>
                <a:cubicBezTo>
                  <a:pt x="62000" y="53350"/>
                  <a:pt x="61200" y="52472"/>
                  <a:pt x="60322" y="52472"/>
                </a:cubicBezTo>
                <a:close/>
                <a:moveTo>
                  <a:pt x="30838" y="81950"/>
                </a:moveTo>
                <a:cubicBezTo>
                  <a:pt x="26522" y="86266"/>
                  <a:pt x="26594" y="86277"/>
                  <a:pt x="26594" y="86277"/>
                </a:cubicBezTo>
                <a:cubicBezTo>
                  <a:pt x="26594" y="90594"/>
                  <a:pt x="26594" y="90600"/>
                  <a:pt x="26594" y="90600"/>
                </a:cubicBezTo>
                <a:cubicBezTo>
                  <a:pt x="32627" y="90600"/>
                  <a:pt x="32605" y="90600"/>
                  <a:pt x="32605" y="90600"/>
                </a:cubicBezTo>
                <a:cubicBezTo>
                  <a:pt x="32605" y="96638"/>
                  <a:pt x="32605" y="96611"/>
                  <a:pt x="32605" y="96611"/>
                </a:cubicBezTo>
                <a:cubicBezTo>
                  <a:pt x="37800" y="96611"/>
                  <a:pt x="37811" y="96611"/>
                  <a:pt x="37811" y="96611"/>
                </a:cubicBezTo>
                <a:lnTo>
                  <a:pt x="41255" y="92283"/>
                </a:lnTo>
                <a:cubicBezTo>
                  <a:pt x="30855" y="81927"/>
                  <a:pt x="30838" y="81950"/>
                  <a:pt x="30838" y="81950"/>
                </a:cubicBezTo>
                <a:close/>
              </a:path>
            </a:pathLst>
          </a:custGeom>
          <a:solidFill>
            <a:srgbClr val="1E232B"/>
          </a:solidFill>
          <a:ln>
            <a:noFill/>
          </a:ln>
        </p:spPr>
        <p:txBody>
          <a:bodyPr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Source Sans Pro"/>
              <a:buNone/>
            </a:pPr>
            <a:endParaRPr sz="1467" kern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4" name="Shape 584"/>
          <p:cNvSpPr/>
          <p:nvPr/>
        </p:nvSpPr>
        <p:spPr>
          <a:xfrm>
            <a:off x="4494574" y="5283474"/>
            <a:ext cx="195071" cy="1950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close/>
                <a:moveTo>
                  <a:pt x="41761" y="29961"/>
                </a:moveTo>
                <a:lnTo>
                  <a:pt x="42883" y="29961"/>
                </a:lnTo>
                <a:cubicBezTo>
                  <a:pt x="44016" y="29961"/>
                  <a:pt x="45044" y="33316"/>
                  <a:pt x="46172" y="34444"/>
                </a:cubicBezTo>
                <a:cubicBezTo>
                  <a:pt x="47300" y="37711"/>
                  <a:pt x="49505" y="41050"/>
                  <a:pt x="51705" y="44377"/>
                </a:cubicBezTo>
                <a:cubicBezTo>
                  <a:pt x="52833" y="46577"/>
                  <a:pt x="53866" y="47788"/>
                  <a:pt x="53866" y="49988"/>
                </a:cubicBezTo>
                <a:cubicBezTo>
                  <a:pt x="53866" y="53311"/>
                  <a:pt x="44005" y="58833"/>
                  <a:pt x="44005" y="62161"/>
                </a:cubicBezTo>
                <a:cubicBezTo>
                  <a:pt x="44005" y="63233"/>
                  <a:pt x="45044" y="65433"/>
                  <a:pt x="46172" y="67688"/>
                </a:cubicBezTo>
                <a:cubicBezTo>
                  <a:pt x="51694" y="77672"/>
                  <a:pt x="59494" y="85394"/>
                  <a:pt x="70538" y="90922"/>
                </a:cubicBezTo>
                <a:cubicBezTo>
                  <a:pt x="71672" y="92111"/>
                  <a:pt x="73822" y="94283"/>
                  <a:pt x="74950" y="94283"/>
                </a:cubicBezTo>
                <a:cubicBezTo>
                  <a:pt x="78277" y="94283"/>
                  <a:pt x="83805" y="83150"/>
                  <a:pt x="87133" y="83150"/>
                </a:cubicBezTo>
                <a:cubicBezTo>
                  <a:pt x="89333" y="83150"/>
                  <a:pt x="91594" y="84322"/>
                  <a:pt x="92666" y="85394"/>
                </a:cubicBezTo>
                <a:cubicBezTo>
                  <a:pt x="95994" y="87650"/>
                  <a:pt x="99361" y="89850"/>
                  <a:pt x="102683" y="90922"/>
                </a:cubicBezTo>
                <a:cubicBezTo>
                  <a:pt x="103816" y="92111"/>
                  <a:pt x="107094" y="93155"/>
                  <a:pt x="107094" y="94283"/>
                </a:cubicBezTo>
                <a:cubicBezTo>
                  <a:pt x="107094" y="95355"/>
                  <a:pt x="107094" y="95327"/>
                  <a:pt x="107094" y="95327"/>
                </a:cubicBezTo>
                <a:cubicBezTo>
                  <a:pt x="107094" y="97583"/>
                  <a:pt x="107100" y="102022"/>
                  <a:pt x="105972" y="104216"/>
                </a:cubicBezTo>
                <a:cubicBezTo>
                  <a:pt x="104900" y="106477"/>
                  <a:pt x="101522" y="108672"/>
                  <a:pt x="98194" y="110866"/>
                </a:cubicBezTo>
                <a:cubicBezTo>
                  <a:pt x="94927" y="111994"/>
                  <a:pt x="91588" y="113033"/>
                  <a:pt x="87133" y="113033"/>
                </a:cubicBezTo>
                <a:cubicBezTo>
                  <a:pt x="81611" y="113033"/>
                  <a:pt x="77188" y="110894"/>
                  <a:pt x="71661" y="109827"/>
                </a:cubicBezTo>
                <a:cubicBezTo>
                  <a:pt x="68338" y="107566"/>
                  <a:pt x="64972" y="106477"/>
                  <a:pt x="61644" y="104216"/>
                </a:cubicBezTo>
                <a:cubicBezTo>
                  <a:pt x="51661" y="98694"/>
                  <a:pt x="39538" y="86511"/>
                  <a:pt x="32944" y="75461"/>
                </a:cubicBezTo>
                <a:cubicBezTo>
                  <a:pt x="30688" y="72133"/>
                  <a:pt x="29527" y="68772"/>
                  <a:pt x="28455" y="65450"/>
                </a:cubicBezTo>
                <a:cubicBezTo>
                  <a:pt x="26200" y="59922"/>
                  <a:pt x="24050" y="55511"/>
                  <a:pt x="24050" y="49988"/>
                </a:cubicBezTo>
                <a:cubicBezTo>
                  <a:pt x="24050" y="45533"/>
                  <a:pt x="25138" y="42177"/>
                  <a:pt x="27333" y="38850"/>
                </a:cubicBezTo>
                <a:cubicBezTo>
                  <a:pt x="28461" y="36655"/>
                  <a:pt x="30688" y="33333"/>
                  <a:pt x="32944" y="32205"/>
                </a:cubicBezTo>
                <a:cubicBezTo>
                  <a:pt x="35144" y="31133"/>
                  <a:pt x="39505" y="29961"/>
                  <a:pt x="41761" y="29961"/>
                </a:cubicBezTo>
                <a:close/>
              </a:path>
            </a:pathLst>
          </a:custGeom>
          <a:solidFill>
            <a:srgbClr val="1E232B"/>
          </a:solidFill>
          <a:ln>
            <a:noFill/>
          </a:ln>
        </p:spPr>
        <p:txBody>
          <a:bodyPr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Source Sans Pro"/>
              <a:buNone/>
            </a:pPr>
            <a:endParaRPr sz="1467" kern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5" name="Shape 585"/>
          <p:cNvSpPr/>
          <p:nvPr/>
        </p:nvSpPr>
        <p:spPr>
          <a:xfrm>
            <a:off x="4499538" y="5545217"/>
            <a:ext cx="195071" cy="1950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close/>
                <a:moveTo>
                  <a:pt x="60000" y="24194"/>
                </a:moveTo>
                <a:cubicBezTo>
                  <a:pt x="105250" y="24194"/>
                  <a:pt x="111666" y="43600"/>
                  <a:pt x="111666" y="46783"/>
                </a:cubicBezTo>
                <a:lnTo>
                  <a:pt x="111666" y="47822"/>
                </a:lnTo>
                <a:cubicBezTo>
                  <a:pt x="82538" y="47822"/>
                  <a:pt x="82588" y="47822"/>
                  <a:pt x="82588" y="47822"/>
                </a:cubicBezTo>
                <a:cubicBezTo>
                  <a:pt x="82588" y="46761"/>
                  <a:pt x="82588" y="46783"/>
                  <a:pt x="82588" y="46783"/>
                </a:cubicBezTo>
                <a:cubicBezTo>
                  <a:pt x="82588" y="44661"/>
                  <a:pt x="80455" y="41416"/>
                  <a:pt x="60000" y="41416"/>
                </a:cubicBezTo>
                <a:cubicBezTo>
                  <a:pt x="40605" y="41416"/>
                  <a:pt x="38372" y="44661"/>
                  <a:pt x="38372" y="46783"/>
                </a:cubicBezTo>
                <a:cubicBezTo>
                  <a:pt x="38372" y="47844"/>
                  <a:pt x="38372" y="47822"/>
                  <a:pt x="38372" y="47822"/>
                </a:cubicBezTo>
                <a:cubicBezTo>
                  <a:pt x="8261" y="47822"/>
                  <a:pt x="8250" y="47822"/>
                  <a:pt x="8250" y="47822"/>
                </a:cubicBezTo>
                <a:cubicBezTo>
                  <a:pt x="8250" y="46761"/>
                  <a:pt x="8250" y="46783"/>
                  <a:pt x="8250" y="46783"/>
                </a:cubicBezTo>
                <a:cubicBezTo>
                  <a:pt x="8250" y="43600"/>
                  <a:pt x="15816" y="24194"/>
                  <a:pt x="60000" y="24194"/>
                </a:cubicBezTo>
                <a:close/>
                <a:moveTo>
                  <a:pt x="8250" y="50066"/>
                </a:moveTo>
                <a:cubicBezTo>
                  <a:pt x="38361" y="50066"/>
                  <a:pt x="38372" y="50066"/>
                  <a:pt x="38372" y="50066"/>
                </a:cubicBezTo>
                <a:cubicBezTo>
                  <a:pt x="38372" y="57577"/>
                  <a:pt x="38372" y="57594"/>
                  <a:pt x="38372" y="57594"/>
                </a:cubicBezTo>
                <a:cubicBezTo>
                  <a:pt x="38372" y="59716"/>
                  <a:pt x="36255" y="61922"/>
                  <a:pt x="34127" y="61922"/>
                </a:cubicBezTo>
                <a:cubicBezTo>
                  <a:pt x="12522" y="61922"/>
                  <a:pt x="12494" y="61922"/>
                  <a:pt x="12494" y="61922"/>
                </a:cubicBezTo>
                <a:cubicBezTo>
                  <a:pt x="10366" y="61922"/>
                  <a:pt x="8250" y="59716"/>
                  <a:pt x="8250" y="57594"/>
                </a:cubicBezTo>
                <a:cubicBezTo>
                  <a:pt x="8250" y="50088"/>
                  <a:pt x="8250" y="50066"/>
                  <a:pt x="8250" y="50066"/>
                </a:cubicBezTo>
                <a:close/>
                <a:moveTo>
                  <a:pt x="82588" y="50066"/>
                </a:moveTo>
                <a:cubicBezTo>
                  <a:pt x="111716" y="50066"/>
                  <a:pt x="111666" y="50066"/>
                  <a:pt x="111666" y="50066"/>
                </a:cubicBezTo>
                <a:lnTo>
                  <a:pt x="111666" y="57594"/>
                </a:lnTo>
                <a:cubicBezTo>
                  <a:pt x="111666" y="59716"/>
                  <a:pt x="110672" y="61922"/>
                  <a:pt x="108544" y="61922"/>
                </a:cubicBezTo>
                <a:cubicBezTo>
                  <a:pt x="85877" y="61922"/>
                  <a:pt x="85872" y="61922"/>
                  <a:pt x="85872" y="61922"/>
                </a:cubicBezTo>
                <a:cubicBezTo>
                  <a:pt x="83744" y="61922"/>
                  <a:pt x="82588" y="59716"/>
                  <a:pt x="82588" y="57594"/>
                </a:cubicBezTo>
                <a:cubicBezTo>
                  <a:pt x="82588" y="50088"/>
                  <a:pt x="82588" y="50066"/>
                  <a:pt x="82588" y="50066"/>
                </a:cubicBezTo>
                <a:close/>
                <a:moveTo>
                  <a:pt x="10411" y="68250"/>
                </a:moveTo>
                <a:cubicBezTo>
                  <a:pt x="21216" y="68250"/>
                  <a:pt x="21227" y="68250"/>
                  <a:pt x="21227" y="68250"/>
                </a:cubicBezTo>
                <a:cubicBezTo>
                  <a:pt x="22294" y="68250"/>
                  <a:pt x="23311" y="69433"/>
                  <a:pt x="23311" y="70494"/>
                </a:cubicBezTo>
                <a:lnTo>
                  <a:pt x="23311" y="81227"/>
                </a:lnTo>
                <a:cubicBezTo>
                  <a:pt x="23311" y="82288"/>
                  <a:pt x="22294" y="83388"/>
                  <a:pt x="21227" y="83388"/>
                </a:cubicBezTo>
                <a:cubicBezTo>
                  <a:pt x="10427" y="83388"/>
                  <a:pt x="10416" y="83388"/>
                  <a:pt x="10411" y="83388"/>
                </a:cubicBezTo>
                <a:cubicBezTo>
                  <a:pt x="9350" y="83388"/>
                  <a:pt x="8250" y="82288"/>
                  <a:pt x="8250" y="81227"/>
                </a:cubicBezTo>
                <a:cubicBezTo>
                  <a:pt x="8250" y="70455"/>
                  <a:pt x="8250" y="70494"/>
                  <a:pt x="8250" y="70494"/>
                </a:cubicBezTo>
                <a:cubicBezTo>
                  <a:pt x="8250" y="69433"/>
                  <a:pt x="9350" y="68250"/>
                  <a:pt x="10411" y="68250"/>
                </a:cubicBezTo>
                <a:close/>
                <a:moveTo>
                  <a:pt x="33083" y="68250"/>
                </a:moveTo>
                <a:cubicBezTo>
                  <a:pt x="43805" y="68250"/>
                  <a:pt x="43816" y="68250"/>
                  <a:pt x="43816" y="68250"/>
                </a:cubicBezTo>
                <a:cubicBezTo>
                  <a:pt x="44883" y="68250"/>
                  <a:pt x="45983" y="69433"/>
                  <a:pt x="45983" y="70494"/>
                </a:cubicBezTo>
                <a:lnTo>
                  <a:pt x="45983" y="81227"/>
                </a:lnTo>
                <a:cubicBezTo>
                  <a:pt x="45983" y="82288"/>
                  <a:pt x="44883" y="83388"/>
                  <a:pt x="43816" y="83388"/>
                </a:cubicBezTo>
                <a:cubicBezTo>
                  <a:pt x="33100" y="83388"/>
                  <a:pt x="33083" y="83388"/>
                  <a:pt x="33083" y="83388"/>
                </a:cubicBezTo>
                <a:cubicBezTo>
                  <a:pt x="32022" y="83388"/>
                  <a:pt x="30838" y="82288"/>
                  <a:pt x="30838" y="81227"/>
                </a:cubicBezTo>
                <a:cubicBezTo>
                  <a:pt x="30838" y="70455"/>
                  <a:pt x="30838" y="70494"/>
                  <a:pt x="30838" y="70494"/>
                </a:cubicBezTo>
                <a:cubicBezTo>
                  <a:pt x="30838" y="69433"/>
                  <a:pt x="32022" y="68250"/>
                  <a:pt x="33083" y="68250"/>
                </a:cubicBezTo>
                <a:close/>
                <a:moveTo>
                  <a:pt x="54550" y="68250"/>
                </a:moveTo>
                <a:cubicBezTo>
                  <a:pt x="66416" y="68250"/>
                  <a:pt x="66488" y="68250"/>
                  <a:pt x="66488" y="68250"/>
                </a:cubicBezTo>
                <a:cubicBezTo>
                  <a:pt x="67550" y="68250"/>
                  <a:pt x="67527" y="69433"/>
                  <a:pt x="67527" y="70494"/>
                </a:cubicBezTo>
                <a:lnTo>
                  <a:pt x="67527" y="81227"/>
                </a:lnTo>
                <a:cubicBezTo>
                  <a:pt x="67527" y="82288"/>
                  <a:pt x="67550" y="83388"/>
                  <a:pt x="66488" y="83388"/>
                </a:cubicBezTo>
                <a:cubicBezTo>
                  <a:pt x="54622" y="83388"/>
                  <a:pt x="54555" y="83388"/>
                  <a:pt x="54550" y="83388"/>
                </a:cubicBezTo>
                <a:cubicBezTo>
                  <a:pt x="53488" y="83388"/>
                  <a:pt x="53511" y="82288"/>
                  <a:pt x="53511" y="81227"/>
                </a:cubicBezTo>
                <a:cubicBezTo>
                  <a:pt x="53511" y="70455"/>
                  <a:pt x="53511" y="70494"/>
                  <a:pt x="53511" y="70494"/>
                </a:cubicBezTo>
                <a:cubicBezTo>
                  <a:pt x="53511" y="69433"/>
                  <a:pt x="53488" y="68250"/>
                  <a:pt x="54550" y="68250"/>
                </a:cubicBezTo>
                <a:close/>
                <a:moveTo>
                  <a:pt x="77222" y="68250"/>
                </a:moveTo>
                <a:cubicBezTo>
                  <a:pt x="88022" y="68250"/>
                  <a:pt x="88038" y="68250"/>
                  <a:pt x="88038" y="68250"/>
                </a:cubicBezTo>
                <a:cubicBezTo>
                  <a:pt x="89100" y="68250"/>
                  <a:pt x="90200" y="69433"/>
                  <a:pt x="90200" y="70494"/>
                </a:cubicBezTo>
                <a:lnTo>
                  <a:pt x="90200" y="81227"/>
                </a:lnTo>
                <a:cubicBezTo>
                  <a:pt x="90200" y="82288"/>
                  <a:pt x="89100" y="83388"/>
                  <a:pt x="88038" y="83388"/>
                </a:cubicBezTo>
                <a:cubicBezTo>
                  <a:pt x="77238" y="83388"/>
                  <a:pt x="77222" y="83388"/>
                  <a:pt x="77222" y="83388"/>
                </a:cubicBezTo>
                <a:cubicBezTo>
                  <a:pt x="76161" y="83388"/>
                  <a:pt x="75138" y="82288"/>
                  <a:pt x="75138" y="81227"/>
                </a:cubicBezTo>
                <a:cubicBezTo>
                  <a:pt x="75138" y="70455"/>
                  <a:pt x="75138" y="70494"/>
                  <a:pt x="75138" y="70494"/>
                </a:cubicBezTo>
                <a:cubicBezTo>
                  <a:pt x="75138" y="69433"/>
                  <a:pt x="76161" y="68250"/>
                  <a:pt x="77222" y="68250"/>
                </a:cubicBezTo>
                <a:close/>
                <a:moveTo>
                  <a:pt x="98772" y="68250"/>
                </a:moveTo>
                <a:cubicBezTo>
                  <a:pt x="110633" y="68250"/>
                  <a:pt x="110627" y="68250"/>
                  <a:pt x="110627" y="68250"/>
                </a:cubicBezTo>
                <a:cubicBezTo>
                  <a:pt x="111688" y="68250"/>
                  <a:pt x="111666" y="69433"/>
                  <a:pt x="111666" y="70494"/>
                </a:cubicBezTo>
                <a:lnTo>
                  <a:pt x="111666" y="81227"/>
                </a:lnTo>
                <a:cubicBezTo>
                  <a:pt x="111666" y="82288"/>
                  <a:pt x="111688" y="83388"/>
                  <a:pt x="110627" y="83388"/>
                </a:cubicBezTo>
                <a:cubicBezTo>
                  <a:pt x="98761" y="83388"/>
                  <a:pt x="98772" y="83388"/>
                  <a:pt x="98772" y="83388"/>
                </a:cubicBezTo>
                <a:cubicBezTo>
                  <a:pt x="97705" y="83388"/>
                  <a:pt x="97727" y="82288"/>
                  <a:pt x="97727" y="81227"/>
                </a:cubicBezTo>
                <a:cubicBezTo>
                  <a:pt x="97727" y="70455"/>
                  <a:pt x="97727" y="70494"/>
                  <a:pt x="97727" y="70494"/>
                </a:cubicBezTo>
                <a:cubicBezTo>
                  <a:pt x="97727" y="69433"/>
                  <a:pt x="97705" y="68250"/>
                  <a:pt x="98772" y="68250"/>
                </a:cubicBezTo>
                <a:close/>
                <a:moveTo>
                  <a:pt x="21227" y="90838"/>
                </a:moveTo>
                <a:cubicBezTo>
                  <a:pt x="33094" y="90838"/>
                  <a:pt x="33083" y="90838"/>
                  <a:pt x="33083" y="90838"/>
                </a:cubicBezTo>
                <a:cubicBezTo>
                  <a:pt x="34150" y="90838"/>
                  <a:pt x="34127" y="92022"/>
                  <a:pt x="34127" y="93083"/>
                </a:cubicBezTo>
                <a:lnTo>
                  <a:pt x="34127" y="103816"/>
                </a:lnTo>
                <a:cubicBezTo>
                  <a:pt x="34127" y="104877"/>
                  <a:pt x="34150" y="105983"/>
                  <a:pt x="33083" y="105983"/>
                </a:cubicBezTo>
                <a:cubicBezTo>
                  <a:pt x="21222" y="105983"/>
                  <a:pt x="21227" y="105983"/>
                  <a:pt x="21227" y="105983"/>
                </a:cubicBezTo>
                <a:cubicBezTo>
                  <a:pt x="20166" y="105983"/>
                  <a:pt x="20105" y="104877"/>
                  <a:pt x="20105" y="103816"/>
                </a:cubicBezTo>
                <a:cubicBezTo>
                  <a:pt x="20105" y="93044"/>
                  <a:pt x="20105" y="93083"/>
                  <a:pt x="20105" y="93083"/>
                </a:cubicBezTo>
                <a:cubicBezTo>
                  <a:pt x="20105" y="92022"/>
                  <a:pt x="20166" y="90838"/>
                  <a:pt x="21227" y="90838"/>
                </a:cubicBezTo>
                <a:close/>
                <a:moveTo>
                  <a:pt x="43816" y="90838"/>
                </a:moveTo>
                <a:cubicBezTo>
                  <a:pt x="54616" y="90838"/>
                  <a:pt x="54550" y="90838"/>
                  <a:pt x="54550" y="90838"/>
                </a:cubicBezTo>
                <a:cubicBezTo>
                  <a:pt x="55616" y="90838"/>
                  <a:pt x="56716" y="92022"/>
                  <a:pt x="56716" y="93083"/>
                </a:cubicBezTo>
                <a:lnTo>
                  <a:pt x="56716" y="103816"/>
                </a:lnTo>
                <a:cubicBezTo>
                  <a:pt x="56716" y="104877"/>
                  <a:pt x="55616" y="105983"/>
                  <a:pt x="54550" y="105983"/>
                </a:cubicBezTo>
                <a:cubicBezTo>
                  <a:pt x="43750" y="105983"/>
                  <a:pt x="43816" y="105983"/>
                  <a:pt x="43816" y="105983"/>
                </a:cubicBezTo>
                <a:cubicBezTo>
                  <a:pt x="42755" y="105983"/>
                  <a:pt x="41655" y="104877"/>
                  <a:pt x="41655" y="103816"/>
                </a:cubicBezTo>
                <a:cubicBezTo>
                  <a:pt x="41655" y="93044"/>
                  <a:pt x="41655" y="93083"/>
                  <a:pt x="41655" y="93083"/>
                </a:cubicBezTo>
                <a:cubicBezTo>
                  <a:pt x="41655" y="92022"/>
                  <a:pt x="42755" y="90838"/>
                  <a:pt x="43816" y="90838"/>
                </a:cubicBezTo>
                <a:close/>
                <a:moveTo>
                  <a:pt x="66488" y="90838"/>
                </a:moveTo>
                <a:cubicBezTo>
                  <a:pt x="77288" y="90838"/>
                  <a:pt x="77222" y="90838"/>
                  <a:pt x="77222" y="90838"/>
                </a:cubicBezTo>
                <a:cubicBezTo>
                  <a:pt x="78288" y="90838"/>
                  <a:pt x="79388" y="92022"/>
                  <a:pt x="79383" y="93083"/>
                </a:cubicBezTo>
                <a:lnTo>
                  <a:pt x="79383" y="103816"/>
                </a:lnTo>
                <a:cubicBezTo>
                  <a:pt x="79383" y="104877"/>
                  <a:pt x="78288" y="105983"/>
                  <a:pt x="77222" y="105983"/>
                </a:cubicBezTo>
                <a:cubicBezTo>
                  <a:pt x="66422" y="105983"/>
                  <a:pt x="66488" y="105983"/>
                  <a:pt x="66488" y="105983"/>
                </a:cubicBezTo>
                <a:cubicBezTo>
                  <a:pt x="65422" y="105983"/>
                  <a:pt x="64327" y="104877"/>
                  <a:pt x="64327" y="103816"/>
                </a:cubicBezTo>
                <a:cubicBezTo>
                  <a:pt x="64327" y="93044"/>
                  <a:pt x="64327" y="93083"/>
                  <a:pt x="64327" y="93083"/>
                </a:cubicBezTo>
                <a:cubicBezTo>
                  <a:pt x="64327" y="92022"/>
                  <a:pt x="65422" y="90838"/>
                  <a:pt x="66488" y="90838"/>
                </a:cubicBezTo>
                <a:close/>
                <a:moveTo>
                  <a:pt x="88038" y="90838"/>
                </a:moveTo>
                <a:cubicBezTo>
                  <a:pt x="98755" y="90838"/>
                  <a:pt x="98772" y="90838"/>
                  <a:pt x="98772" y="90838"/>
                </a:cubicBezTo>
                <a:cubicBezTo>
                  <a:pt x="99833" y="90838"/>
                  <a:pt x="101016" y="92022"/>
                  <a:pt x="101016" y="93083"/>
                </a:cubicBezTo>
                <a:lnTo>
                  <a:pt x="101016" y="103816"/>
                </a:lnTo>
                <a:cubicBezTo>
                  <a:pt x="101016" y="104877"/>
                  <a:pt x="99833" y="105983"/>
                  <a:pt x="98772" y="105983"/>
                </a:cubicBezTo>
                <a:cubicBezTo>
                  <a:pt x="88055" y="105983"/>
                  <a:pt x="88038" y="105983"/>
                  <a:pt x="88038" y="105983"/>
                </a:cubicBezTo>
                <a:cubicBezTo>
                  <a:pt x="86894" y="105983"/>
                  <a:pt x="85872" y="104877"/>
                  <a:pt x="85872" y="103816"/>
                </a:cubicBezTo>
                <a:cubicBezTo>
                  <a:pt x="85872" y="93044"/>
                  <a:pt x="85872" y="93083"/>
                  <a:pt x="85872" y="93083"/>
                </a:cubicBezTo>
                <a:cubicBezTo>
                  <a:pt x="85872" y="92022"/>
                  <a:pt x="86894" y="90838"/>
                  <a:pt x="88038" y="90838"/>
                </a:cubicBezTo>
                <a:close/>
              </a:path>
            </a:pathLst>
          </a:custGeom>
          <a:solidFill>
            <a:srgbClr val="212630"/>
          </a:solidFill>
          <a:ln>
            <a:noFill/>
          </a:ln>
        </p:spPr>
        <p:txBody>
          <a:bodyPr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Source Sans Pro"/>
              <a:buNone/>
            </a:pPr>
            <a:endParaRPr sz="1467" kern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365754" y="644849"/>
            <a:ext cx="3923599" cy="495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87" name="Shape 587"/>
          <p:cNvSpPr txBox="1">
            <a:spLocks noGrp="1"/>
          </p:cNvSpPr>
          <p:nvPr>
            <p:ph type="body" idx="2"/>
          </p:nvPr>
        </p:nvSpPr>
        <p:spPr>
          <a:xfrm>
            <a:off x="359568" y="276679"/>
            <a:ext cx="3720400" cy="4523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800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588" name="Shape 588"/>
          <p:cNvSpPr txBox="1">
            <a:spLocks noGrp="1"/>
          </p:cNvSpPr>
          <p:nvPr>
            <p:ph type="body" idx="3"/>
          </p:nvPr>
        </p:nvSpPr>
        <p:spPr>
          <a:xfrm>
            <a:off x="2251511" y="5029271"/>
            <a:ext cx="2175933" cy="773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1E232B"/>
              </a:buClr>
              <a:buFont typeface="Source Sans Pro"/>
              <a:buNone/>
              <a:defRPr sz="1267" b="0" i="0" u="none" strike="noStrike" cap="none">
                <a:solidFill>
                  <a:srgbClr val="22263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rgbClr val="22263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rgbClr val="22263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rgbClr val="22263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rgbClr val="22263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89" name="Shape 589"/>
          <p:cNvSpPr txBox="1">
            <a:spLocks noGrp="1"/>
          </p:cNvSpPr>
          <p:nvPr>
            <p:ph type="body" idx="4"/>
          </p:nvPr>
        </p:nvSpPr>
        <p:spPr>
          <a:xfrm>
            <a:off x="865886" y="4425867"/>
            <a:ext cx="2633133" cy="3754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2133" b="1" i="0" u="none" strike="noStrike" cap="none">
                <a:solidFill>
                  <a:srgbClr val="22263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2133" b="1" i="0" u="none" strike="noStrike" cap="none">
                <a:solidFill>
                  <a:srgbClr val="22263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2133" b="1" i="0" u="none" strike="noStrike" cap="none">
                <a:solidFill>
                  <a:srgbClr val="22263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2133" b="1" i="0" u="none" strike="noStrike" cap="none">
                <a:solidFill>
                  <a:srgbClr val="22263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2133" b="1" i="0" u="none" strike="noStrike" cap="none">
                <a:solidFill>
                  <a:srgbClr val="22263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90" name="Shape 590"/>
          <p:cNvSpPr txBox="1">
            <a:spLocks noGrp="1"/>
          </p:cNvSpPr>
          <p:nvPr>
            <p:ph type="body" idx="5"/>
          </p:nvPr>
        </p:nvSpPr>
        <p:spPr>
          <a:xfrm>
            <a:off x="866816" y="4750174"/>
            <a:ext cx="2633133" cy="320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rgbClr val="22263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2133" b="1" i="0" u="none" strike="noStrike" cap="none">
                <a:solidFill>
                  <a:srgbClr val="22263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2133" b="1" i="0" u="none" strike="noStrike" cap="none">
                <a:solidFill>
                  <a:srgbClr val="22263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2133" b="1" i="0" u="none" strike="noStrike" cap="none">
                <a:solidFill>
                  <a:srgbClr val="22263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2133" b="1" i="0" u="none" strike="noStrike" cap="none">
                <a:solidFill>
                  <a:srgbClr val="22263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91" name="Shape 591"/>
          <p:cNvSpPr txBox="1">
            <a:spLocks noGrp="1"/>
          </p:cNvSpPr>
          <p:nvPr>
            <p:ph type="sldNum" idx="12"/>
          </p:nvPr>
        </p:nvSpPr>
        <p:spPr>
          <a:xfrm>
            <a:off x="11593214" y="6488371"/>
            <a:ext cx="389236" cy="2815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A2B4BA"/>
              </a:buClr>
              <a:buSzPct val="25000"/>
              <a:buFont typeface="Source Sans Pro"/>
              <a:buNone/>
            </a:pPr>
            <a:fld id="{00000000-1234-1234-1234-123412341234}" type="slidenum">
              <a:rPr lang="en" sz="1867">
                <a:solidFill>
                  <a:srgbClr val="A2B4B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pPr>
                <a:buClr>
                  <a:srgbClr val="A2B4BA"/>
                </a:buClr>
                <a:buSzPct val="25000"/>
                <a:buFont typeface="Source Sans Pro"/>
                <a:buNone/>
              </a:pPr>
              <a:t>‹#›</a:t>
            </a:fld>
            <a:endParaRPr lang="en" sz="1867">
              <a:solidFill>
                <a:srgbClr val="A2B4B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3" name="Shape 86"/>
          <p:cNvCxnSpPr/>
          <p:nvPr userDrawn="1"/>
        </p:nvCxnSpPr>
        <p:spPr>
          <a:xfrm>
            <a:off x="371577" y="1144004"/>
            <a:ext cx="2378400" cy="0"/>
          </a:xfrm>
          <a:prstGeom prst="straightConnector1">
            <a:avLst/>
          </a:prstGeom>
          <a:noFill/>
          <a:ln w="9525" cap="flat" cmpd="sng">
            <a:solidFill>
              <a:srgbClr val="8FA3A9"/>
            </a:solidFill>
            <a:prstDash val="solid"/>
            <a:bevel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7334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gonal Content Comparison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/>
          <p:nvPr/>
        </p:nvSpPr>
        <p:spPr>
          <a:xfrm>
            <a:off x="5111937" y="1"/>
            <a:ext cx="7092400" cy="6857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32717" y="0"/>
                </a:lnTo>
                <a:lnTo>
                  <a:pt x="119988" y="83"/>
                </a:lnTo>
                <a:cubicBezTo>
                  <a:pt x="120044" y="36711"/>
                  <a:pt x="119827" y="83355"/>
                  <a:pt x="119877" y="119983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64210">
                <a:srgbClr val="DFE2E5"/>
              </a:gs>
              <a:gs pos="100000">
                <a:srgbClr val="C9CFD4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Source Sans Pro"/>
              <a:buNone/>
            </a:pPr>
            <a:endParaRPr sz="1467" kern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4" name="Shape 594"/>
          <p:cNvSpPr txBox="1">
            <a:spLocks noGrp="1"/>
          </p:cNvSpPr>
          <p:nvPr>
            <p:ph type="sldNum" idx="12"/>
          </p:nvPr>
        </p:nvSpPr>
        <p:spPr>
          <a:xfrm>
            <a:off x="11564713" y="6486255"/>
            <a:ext cx="418000" cy="285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A2B4BA"/>
              </a:buClr>
              <a:buSzPct val="25000"/>
              <a:buFont typeface="Source Sans Pro"/>
              <a:buNone/>
            </a:pPr>
            <a:fld id="{00000000-1234-1234-1234-123412341234}" type="slidenum">
              <a:rPr lang="en" sz="1867">
                <a:solidFill>
                  <a:srgbClr val="A2B4B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pPr>
                <a:buClr>
                  <a:srgbClr val="A2B4BA"/>
                </a:buClr>
                <a:buSzPct val="25000"/>
                <a:buFont typeface="Source Sans Pro"/>
                <a:buNone/>
              </a:pPr>
              <a:t>‹#›</a:t>
            </a:fld>
            <a:endParaRPr lang="en" sz="1867">
              <a:solidFill>
                <a:srgbClr val="A2B4B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6755647" y="6488371"/>
            <a:ext cx="4788799" cy="281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7D929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96" name="Shape 596"/>
          <p:cNvSpPr txBox="1">
            <a:spLocks noGrp="1"/>
          </p:cNvSpPr>
          <p:nvPr>
            <p:ph type="body" idx="2"/>
          </p:nvPr>
        </p:nvSpPr>
        <p:spPr>
          <a:xfrm>
            <a:off x="365119" y="1208359"/>
            <a:ext cx="4206796" cy="22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97" name="Shape 597"/>
          <p:cNvSpPr txBox="1">
            <a:spLocks noGrp="1"/>
          </p:cNvSpPr>
          <p:nvPr>
            <p:ph type="body" idx="3"/>
          </p:nvPr>
        </p:nvSpPr>
        <p:spPr>
          <a:xfrm>
            <a:off x="365754" y="644849"/>
            <a:ext cx="3923599" cy="495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98" name="Shape 598"/>
          <p:cNvSpPr txBox="1">
            <a:spLocks noGrp="1"/>
          </p:cNvSpPr>
          <p:nvPr>
            <p:ph type="body" idx="4"/>
          </p:nvPr>
        </p:nvSpPr>
        <p:spPr>
          <a:xfrm>
            <a:off x="359568" y="276679"/>
            <a:ext cx="3720400" cy="4523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800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cxnSp>
        <p:nvCxnSpPr>
          <p:cNvPr id="8" name="Shape 86"/>
          <p:cNvCxnSpPr/>
          <p:nvPr userDrawn="1"/>
        </p:nvCxnSpPr>
        <p:spPr>
          <a:xfrm>
            <a:off x="371577" y="1144004"/>
            <a:ext cx="2378400" cy="0"/>
          </a:xfrm>
          <a:prstGeom prst="straightConnector1">
            <a:avLst/>
          </a:prstGeom>
          <a:noFill/>
          <a:ln w="9525" cap="flat" cmpd="sng">
            <a:solidFill>
              <a:srgbClr val="8FA3A9"/>
            </a:solidFill>
            <a:prstDash val="solid"/>
            <a:bevel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724629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ragraph Text Block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365119" y="1208359"/>
            <a:ext cx="4206796" cy="22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09" name="Shape 509"/>
          <p:cNvSpPr txBox="1">
            <a:spLocks noGrp="1"/>
          </p:cNvSpPr>
          <p:nvPr>
            <p:ph type="body" idx="2"/>
          </p:nvPr>
        </p:nvSpPr>
        <p:spPr>
          <a:xfrm>
            <a:off x="6780031" y="6488371"/>
            <a:ext cx="4788799" cy="281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10" name="Shape 510"/>
          <p:cNvSpPr txBox="1">
            <a:spLocks noGrp="1"/>
          </p:cNvSpPr>
          <p:nvPr>
            <p:ph type="body" idx="3"/>
          </p:nvPr>
        </p:nvSpPr>
        <p:spPr>
          <a:xfrm>
            <a:off x="365754" y="644849"/>
            <a:ext cx="3923599" cy="495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11" name="Shape 511"/>
          <p:cNvSpPr txBox="1">
            <a:spLocks noGrp="1"/>
          </p:cNvSpPr>
          <p:nvPr>
            <p:ph type="body" idx="4"/>
          </p:nvPr>
        </p:nvSpPr>
        <p:spPr>
          <a:xfrm>
            <a:off x="375001" y="276679"/>
            <a:ext cx="3720400" cy="4523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800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512" name="Shape 512"/>
          <p:cNvSpPr txBox="1">
            <a:spLocks noGrp="1"/>
          </p:cNvSpPr>
          <p:nvPr>
            <p:ph type="body" idx="5"/>
          </p:nvPr>
        </p:nvSpPr>
        <p:spPr>
          <a:xfrm>
            <a:off x="1151467" y="1773767"/>
            <a:ext cx="9929284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13" name="Shape 513"/>
          <p:cNvSpPr txBox="1">
            <a:spLocks noGrp="1"/>
          </p:cNvSpPr>
          <p:nvPr>
            <p:ph type="body" idx="6"/>
          </p:nvPr>
        </p:nvSpPr>
        <p:spPr>
          <a:xfrm>
            <a:off x="2161117" y="4943686"/>
            <a:ext cx="7869767" cy="7196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867" b="0" i="1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867" b="0" i="1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867" b="0" i="1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867" b="0" i="1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867" b="0" i="1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14" name="Shape 514"/>
          <p:cNvSpPr txBox="1">
            <a:spLocks noGrp="1"/>
          </p:cNvSpPr>
          <p:nvPr>
            <p:ph type="body" idx="7"/>
          </p:nvPr>
        </p:nvSpPr>
        <p:spPr>
          <a:xfrm>
            <a:off x="9455151" y="5663352"/>
            <a:ext cx="1625599" cy="3915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15" name="Shape 515"/>
          <p:cNvSpPr txBox="1">
            <a:spLocks noGrp="1"/>
          </p:cNvSpPr>
          <p:nvPr>
            <p:ph type="sldNum" idx="12"/>
          </p:nvPr>
        </p:nvSpPr>
        <p:spPr>
          <a:xfrm>
            <a:off x="11593214" y="6488371"/>
            <a:ext cx="389236" cy="2815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A2B4BA"/>
              </a:buClr>
              <a:buSzPct val="25000"/>
              <a:buFont typeface="Source Sans Pro"/>
              <a:buNone/>
            </a:pPr>
            <a:fld id="{00000000-1234-1234-1234-123412341234}" type="slidenum">
              <a:rPr lang="en" sz="1867">
                <a:solidFill>
                  <a:srgbClr val="A2B4B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pPr>
                <a:buClr>
                  <a:srgbClr val="A2B4BA"/>
                </a:buClr>
                <a:buSzPct val="25000"/>
                <a:buFont typeface="Source Sans Pro"/>
                <a:buNone/>
              </a:pPr>
              <a:t>‹#›</a:t>
            </a:fld>
            <a:endParaRPr lang="en" sz="1867">
              <a:solidFill>
                <a:srgbClr val="A2B4B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16" name="Shape 516"/>
          <p:cNvCxnSpPr/>
          <p:nvPr/>
        </p:nvCxnSpPr>
        <p:spPr>
          <a:xfrm>
            <a:off x="387011" y="1144004"/>
            <a:ext cx="2378400" cy="0"/>
          </a:xfrm>
          <a:prstGeom prst="straightConnector1">
            <a:avLst/>
          </a:prstGeom>
          <a:noFill/>
          <a:ln w="9525" cap="flat" cmpd="sng">
            <a:solidFill>
              <a:srgbClr val="8FA3A9"/>
            </a:solidFill>
            <a:prstDash val="solid"/>
            <a:bevel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427466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lution Light Bulb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365119" y="1222374"/>
            <a:ext cx="4206796" cy="22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2"/>
          </p:nvPr>
        </p:nvSpPr>
        <p:spPr>
          <a:xfrm>
            <a:off x="365755" y="644849"/>
            <a:ext cx="3923599" cy="495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3"/>
          </p:nvPr>
        </p:nvSpPr>
        <p:spPr>
          <a:xfrm>
            <a:off x="359568" y="276680"/>
            <a:ext cx="3720400" cy="4523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800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11563413" y="6486952"/>
            <a:ext cx="419200" cy="285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8FA3A9"/>
              </a:buClr>
              <a:buSzPct val="25000"/>
              <a:buFont typeface="Source Sans Pro"/>
              <a:buNone/>
            </a:pPr>
            <a:fld id="{00000000-1234-1234-1234-123412341234}" type="slidenum">
              <a:rPr lang="en" sz="1867">
                <a:latin typeface="Source Sans Pro"/>
                <a:ea typeface="Source Sans Pro"/>
                <a:cs typeface="Source Sans Pro"/>
                <a:sym typeface="Source Sans Pro"/>
              </a:rPr>
              <a:pPr>
                <a:buClr>
                  <a:srgbClr val="8FA3A9"/>
                </a:buClr>
                <a:buSzPct val="25000"/>
                <a:buFont typeface="Source Sans Pro"/>
                <a:buNone/>
              </a:pPr>
              <a:t>‹#›</a:t>
            </a:fld>
            <a:endParaRPr lang="en" sz="1867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body" idx="4"/>
          </p:nvPr>
        </p:nvSpPr>
        <p:spPr>
          <a:xfrm>
            <a:off x="6743457" y="6488372"/>
            <a:ext cx="4788799" cy="281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5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8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4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6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6333207" y="1245000"/>
            <a:ext cx="4308800" cy="560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3443" y="100138"/>
                </a:moveTo>
                <a:cubicBezTo>
                  <a:pt x="43906" y="102033"/>
                  <a:pt x="43906" y="102033"/>
                  <a:pt x="43906" y="102033"/>
                </a:cubicBezTo>
                <a:cubicBezTo>
                  <a:pt x="44524" y="104161"/>
                  <a:pt x="45600" y="107233"/>
                  <a:pt x="46670" y="108416"/>
                </a:cubicBezTo>
                <a:cubicBezTo>
                  <a:pt x="48063" y="110188"/>
                  <a:pt x="48370" y="112438"/>
                  <a:pt x="47751" y="114327"/>
                </a:cubicBezTo>
                <a:cubicBezTo>
                  <a:pt x="46982" y="116333"/>
                  <a:pt x="45288" y="119766"/>
                  <a:pt x="45288" y="119766"/>
                </a:cubicBezTo>
                <a:cubicBezTo>
                  <a:pt x="45288" y="119883"/>
                  <a:pt x="45288" y="119883"/>
                  <a:pt x="45288" y="119883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120000"/>
                  <a:pt x="120000" y="120000"/>
                  <a:pt x="120000" y="119883"/>
                </a:cubicBezTo>
                <a:cubicBezTo>
                  <a:pt x="119537" y="119533"/>
                  <a:pt x="106781" y="112205"/>
                  <a:pt x="102624" y="106877"/>
                </a:cubicBezTo>
                <a:cubicBezTo>
                  <a:pt x="100323" y="103683"/>
                  <a:pt x="92945" y="92811"/>
                  <a:pt x="94633" y="83822"/>
                </a:cubicBezTo>
                <a:cubicBezTo>
                  <a:pt x="95703" y="78855"/>
                  <a:pt x="98166" y="76727"/>
                  <a:pt x="101092" y="74127"/>
                </a:cubicBezTo>
                <a:cubicBezTo>
                  <a:pt x="102936" y="72472"/>
                  <a:pt x="104781" y="70816"/>
                  <a:pt x="106625" y="68216"/>
                </a:cubicBezTo>
                <a:cubicBezTo>
                  <a:pt x="111395" y="61122"/>
                  <a:pt x="116310" y="53088"/>
                  <a:pt x="117536" y="40200"/>
                </a:cubicBezTo>
                <a:cubicBezTo>
                  <a:pt x="118155" y="34288"/>
                  <a:pt x="116466" y="28372"/>
                  <a:pt x="112465" y="22700"/>
                </a:cubicBezTo>
                <a:cubicBezTo>
                  <a:pt x="108776" y="17261"/>
                  <a:pt x="104012" y="13361"/>
                  <a:pt x="101554" y="11583"/>
                </a:cubicBezTo>
                <a:cubicBezTo>
                  <a:pt x="95096" y="6861"/>
                  <a:pt x="79258" y="0"/>
                  <a:pt x="61733" y="0"/>
                </a:cubicBezTo>
                <a:cubicBezTo>
                  <a:pt x="42836" y="0"/>
                  <a:pt x="29763" y="3783"/>
                  <a:pt x="20691" y="12177"/>
                </a:cubicBezTo>
                <a:cubicBezTo>
                  <a:pt x="11468" y="20572"/>
                  <a:pt x="9779" y="32283"/>
                  <a:pt x="9010" y="37238"/>
                </a:cubicBezTo>
                <a:cubicBezTo>
                  <a:pt x="9010" y="37361"/>
                  <a:pt x="9010" y="37361"/>
                  <a:pt x="9010" y="37361"/>
                </a:cubicBezTo>
                <a:cubicBezTo>
                  <a:pt x="9010" y="37594"/>
                  <a:pt x="9010" y="37955"/>
                  <a:pt x="9010" y="38188"/>
                </a:cubicBezTo>
                <a:cubicBezTo>
                  <a:pt x="8236" y="42327"/>
                  <a:pt x="8236" y="44811"/>
                  <a:pt x="9317" y="45755"/>
                </a:cubicBezTo>
                <a:cubicBezTo>
                  <a:pt x="11925" y="47766"/>
                  <a:pt x="12231" y="50722"/>
                  <a:pt x="10554" y="53322"/>
                </a:cubicBezTo>
                <a:cubicBezTo>
                  <a:pt x="7779" y="57344"/>
                  <a:pt x="3321" y="62894"/>
                  <a:pt x="1632" y="64433"/>
                </a:cubicBezTo>
                <a:cubicBezTo>
                  <a:pt x="-61" y="65966"/>
                  <a:pt x="-367" y="67622"/>
                  <a:pt x="395" y="69038"/>
                </a:cubicBezTo>
                <a:cubicBezTo>
                  <a:pt x="858" y="69750"/>
                  <a:pt x="1783" y="70344"/>
                  <a:pt x="3170" y="70700"/>
                </a:cubicBezTo>
                <a:cubicBezTo>
                  <a:pt x="7472" y="71644"/>
                  <a:pt x="11005" y="71055"/>
                  <a:pt x="10236" y="73416"/>
                </a:cubicBezTo>
                <a:cubicBezTo>
                  <a:pt x="10080" y="74238"/>
                  <a:pt x="9779" y="76488"/>
                  <a:pt x="9317" y="77438"/>
                </a:cubicBezTo>
                <a:cubicBezTo>
                  <a:pt x="8542" y="78972"/>
                  <a:pt x="8236" y="79800"/>
                  <a:pt x="9161" y="80633"/>
                </a:cubicBezTo>
                <a:cubicBezTo>
                  <a:pt x="10554" y="81927"/>
                  <a:pt x="10554" y="81927"/>
                  <a:pt x="10554" y="81927"/>
                </a:cubicBezTo>
                <a:cubicBezTo>
                  <a:pt x="10236" y="82877"/>
                  <a:pt x="10236" y="82877"/>
                  <a:pt x="10236" y="82877"/>
                </a:cubicBezTo>
                <a:cubicBezTo>
                  <a:pt x="9935" y="84177"/>
                  <a:pt x="10080" y="85000"/>
                  <a:pt x="11317" y="85950"/>
                </a:cubicBezTo>
                <a:cubicBezTo>
                  <a:pt x="11468" y="86066"/>
                  <a:pt x="12081" y="86305"/>
                  <a:pt x="12231" y="86422"/>
                </a:cubicBezTo>
                <a:cubicBezTo>
                  <a:pt x="13006" y="87250"/>
                  <a:pt x="14544" y="88905"/>
                  <a:pt x="13769" y="91038"/>
                </a:cubicBezTo>
                <a:cubicBezTo>
                  <a:pt x="11468" y="96238"/>
                  <a:pt x="13624" y="99783"/>
                  <a:pt x="17157" y="101083"/>
                </a:cubicBezTo>
                <a:cubicBezTo>
                  <a:pt x="19158" y="101794"/>
                  <a:pt x="21621" y="102033"/>
                  <a:pt x="24692" y="102033"/>
                </a:cubicBezTo>
                <a:cubicBezTo>
                  <a:pt x="28225" y="102033"/>
                  <a:pt x="31758" y="101555"/>
                  <a:pt x="34683" y="101200"/>
                </a:cubicBezTo>
                <a:lnTo>
                  <a:pt x="43443" y="100138"/>
                </a:lnTo>
              </a:path>
            </a:pathLst>
          </a:custGeom>
          <a:solidFill>
            <a:srgbClr val="E8EAEB">
              <a:alpha val="4313"/>
            </a:srgbClr>
          </a:solidFill>
          <a:ln>
            <a:noFill/>
          </a:ln>
        </p:spPr>
        <p:txBody>
          <a:bodyPr lIns="22867" tIns="22867" rIns="22867" bIns="22867" anchor="ctr" anchorCtr="0">
            <a:no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Font typeface="Arial"/>
              <a:buNone/>
            </a:pPr>
            <a:endParaRPr sz="1467" kern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7739116" y="2731911"/>
            <a:ext cx="1443600" cy="263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127" y="96994"/>
                </a:moveTo>
                <a:cubicBezTo>
                  <a:pt x="30600" y="99077"/>
                  <a:pt x="33950" y="101955"/>
                  <a:pt x="36811" y="103266"/>
                </a:cubicBezTo>
                <a:cubicBezTo>
                  <a:pt x="42550" y="106138"/>
                  <a:pt x="54500" y="107450"/>
                  <a:pt x="59761" y="107711"/>
                </a:cubicBezTo>
                <a:cubicBezTo>
                  <a:pt x="76977" y="108494"/>
                  <a:pt x="85588" y="101433"/>
                  <a:pt x="87011" y="99861"/>
                </a:cubicBezTo>
                <a:cubicBezTo>
                  <a:pt x="87500" y="99600"/>
                  <a:pt x="87500" y="99600"/>
                  <a:pt x="87500" y="99600"/>
                </a:cubicBezTo>
                <a:cubicBezTo>
                  <a:pt x="87977" y="99077"/>
                  <a:pt x="87977" y="98555"/>
                  <a:pt x="87977" y="98300"/>
                </a:cubicBezTo>
                <a:cubicBezTo>
                  <a:pt x="87977" y="97772"/>
                  <a:pt x="87977" y="97250"/>
                  <a:pt x="87500" y="96994"/>
                </a:cubicBezTo>
                <a:cubicBezTo>
                  <a:pt x="88450" y="96722"/>
                  <a:pt x="89416" y="95944"/>
                  <a:pt x="88927" y="95161"/>
                </a:cubicBezTo>
                <a:cubicBezTo>
                  <a:pt x="88927" y="94900"/>
                  <a:pt x="88450" y="94633"/>
                  <a:pt x="87977" y="94633"/>
                </a:cubicBezTo>
                <a:cubicBezTo>
                  <a:pt x="87977" y="94372"/>
                  <a:pt x="87977" y="94372"/>
                  <a:pt x="87977" y="94372"/>
                </a:cubicBezTo>
                <a:cubicBezTo>
                  <a:pt x="88450" y="93588"/>
                  <a:pt x="88450" y="93588"/>
                  <a:pt x="88450" y="93588"/>
                </a:cubicBezTo>
                <a:cubicBezTo>
                  <a:pt x="87977" y="92811"/>
                  <a:pt x="87500" y="92538"/>
                  <a:pt x="86538" y="92283"/>
                </a:cubicBezTo>
                <a:lnTo>
                  <a:pt x="86538" y="92022"/>
                </a:lnTo>
                <a:cubicBezTo>
                  <a:pt x="86066" y="92022"/>
                  <a:pt x="86066" y="91761"/>
                  <a:pt x="86066" y="91761"/>
                </a:cubicBezTo>
                <a:cubicBezTo>
                  <a:pt x="85588" y="91761"/>
                  <a:pt x="86066" y="91494"/>
                  <a:pt x="86066" y="91494"/>
                </a:cubicBezTo>
                <a:cubicBezTo>
                  <a:pt x="87011" y="91238"/>
                  <a:pt x="87977" y="90977"/>
                  <a:pt x="88450" y="90450"/>
                </a:cubicBezTo>
                <a:cubicBezTo>
                  <a:pt x="88450" y="89672"/>
                  <a:pt x="88450" y="89672"/>
                  <a:pt x="88450" y="89672"/>
                </a:cubicBezTo>
                <a:cubicBezTo>
                  <a:pt x="88450" y="88627"/>
                  <a:pt x="87977" y="88100"/>
                  <a:pt x="87011" y="87577"/>
                </a:cubicBezTo>
                <a:cubicBezTo>
                  <a:pt x="87011" y="87311"/>
                  <a:pt x="86538" y="87311"/>
                  <a:pt x="86538" y="87311"/>
                </a:cubicBezTo>
                <a:cubicBezTo>
                  <a:pt x="86538" y="87055"/>
                  <a:pt x="87011" y="86794"/>
                  <a:pt x="87500" y="86533"/>
                </a:cubicBezTo>
                <a:cubicBezTo>
                  <a:pt x="87500" y="86005"/>
                  <a:pt x="87500" y="85750"/>
                  <a:pt x="87500" y="85222"/>
                </a:cubicBezTo>
                <a:cubicBezTo>
                  <a:pt x="87500" y="84700"/>
                  <a:pt x="87500" y="84700"/>
                  <a:pt x="87500" y="84700"/>
                </a:cubicBezTo>
                <a:cubicBezTo>
                  <a:pt x="87500" y="83655"/>
                  <a:pt x="87500" y="82611"/>
                  <a:pt x="87011" y="81566"/>
                </a:cubicBezTo>
                <a:cubicBezTo>
                  <a:pt x="87500" y="81305"/>
                  <a:pt x="87500" y="81305"/>
                  <a:pt x="87500" y="81305"/>
                </a:cubicBezTo>
                <a:cubicBezTo>
                  <a:pt x="90838" y="79211"/>
                  <a:pt x="93238" y="76605"/>
                  <a:pt x="94661" y="73994"/>
                </a:cubicBezTo>
                <a:cubicBezTo>
                  <a:pt x="96100" y="71900"/>
                  <a:pt x="96100" y="69544"/>
                  <a:pt x="97538" y="67716"/>
                </a:cubicBezTo>
                <a:cubicBezTo>
                  <a:pt x="99927" y="63794"/>
                  <a:pt x="100888" y="60655"/>
                  <a:pt x="108050" y="55427"/>
                </a:cubicBezTo>
                <a:cubicBezTo>
                  <a:pt x="114738" y="50455"/>
                  <a:pt x="120000" y="41833"/>
                  <a:pt x="120000" y="32677"/>
                </a:cubicBezTo>
                <a:cubicBezTo>
                  <a:pt x="120000" y="25100"/>
                  <a:pt x="116172" y="17250"/>
                  <a:pt x="107100" y="10977"/>
                </a:cubicBezTo>
                <a:cubicBezTo>
                  <a:pt x="98011" y="4972"/>
                  <a:pt x="82711" y="516"/>
                  <a:pt x="60727" y="0"/>
                </a:cubicBezTo>
                <a:cubicBezTo>
                  <a:pt x="59761" y="0"/>
                  <a:pt x="56900" y="261"/>
                  <a:pt x="55938" y="261"/>
                </a:cubicBezTo>
                <a:cubicBezTo>
                  <a:pt x="37777" y="261"/>
                  <a:pt x="25338" y="4444"/>
                  <a:pt x="15300" y="11244"/>
                </a:cubicBezTo>
                <a:cubicBezTo>
                  <a:pt x="5261" y="17777"/>
                  <a:pt x="0" y="26405"/>
                  <a:pt x="0" y="35300"/>
                </a:cubicBezTo>
                <a:cubicBezTo>
                  <a:pt x="0" y="41044"/>
                  <a:pt x="2388" y="46800"/>
                  <a:pt x="6688" y="52033"/>
                </a:cubicBezTo>
                <a:cubicBezTo>
                  <a:pt x="9561" y="55166"/>
                  <a:pt x="13388" y="57777"/>
                  <a:pt x="16250" y="60655"/>
                </a:cubicBezTo>
                <a:cubicBezTo>
                  <a:pt x="19127" y="63266"/>
                  <a:pt x="21988" y="65883"/>
                  <a:pt x="22477" y="68494"/>
                </a:cubicBezTo>
                <a:cubicBezTo>
                  <a:pt x="22950" y="69544"/>
                  <a:pt x="22950" y="70855"/>
                  <a:pt x="22950" y="72161"/>
                </a:cubicBezTo>
                <a:cubicBezTo>
                  <a:pt x="23900" y="75300"/>
                  <a:pt x="26777" y="77388"/>
                  <a:pt x="29161" y="79733"/>
                </a:cubicBezTo>
                <a:cubicBezTo>
                  <a:pt x="30600" y="80777"/>
                  <a:pt x="30600" y="81566"/>
                  <a:pt x="30600" y="83127"/>
                </a:cubicBezTo>
                <a:cubicBezTo>
                  <a:pt x="30600" y="83388"/>
                  <a:pt x="30600" y="83916"/>
                  <a:pt x="30600" y="84444"/>
                </a:cubicBezTo>
                <a:cubicBezTo>
                  <a:pt x="30600" y="84961"/>
                  <a:pt x="30600" y="85750"/>
                  <a:pt x="31072" y="86533"/>
                </a:cubicBezTo>
                <a:cubicBezTo>
                  <a:pt x="31072" y="87055"/>
                  <a:pt x="31072" y="87838"/>
                  <a:pt x="31072" y="88627"/>
                </a:cubicBezTo>
                <a:cubicBezTo>
                  <a:pt x="31550" y="89144"/>
                  <a:pt x="31550" y="89672"/>
                  <a:pt x="32038" y="90188"/>
                </a:cubicBezTo>
                <a:cubicBezTo>
                  <a:pt x="32038" y="90450"/>
                  <a:pt x="32038" y="90716"/>
                  <a:pt x="32511" y="90977"/>
                </a:cubicBezTo>
                <a:cubicBezTo>
                  <a:pt x="32038" y="91761"/>
                  <a:pt x="30127" y="95944"/>
                  <a:pt x="30127" y="96994"/>
                </a:cubicBezTo>
                <a:lnTo>
                  <a:pt x="28211" y="69022"/>
                </a:lnTo>
                <a:cubicBezTo>
                  <a:pt x="28211" y="67977"/>
                  <a:pt x="28211" y="66672"/>
                  <a:pt x="27722" y="65100"/>
                </a:cubicBezTo>
                <a:cubicBezTo>
                  <a:pt x="26777" y="61700"/>
                  <a:pt x="23422" y="58822"/>
                  <a:pt x="20561" y="56216"/>
                </a:cubicBezTo>
                <a:cubicBezTo>
                  <a:pt x="17688" y="53338"/>
                  <a:pt x="13861" y="50716"/>
                  <a:pt x="11477" y="48105"/>
                </a:cubicBezTo>
                <a:cubicBezTo>
                  <a:pt x="7177" y="43138"/>
                  <a:pt x="4300" y="35300"/>
                  <a:pt x="5738" y="30066"/>
                </a:cubicBezTo>
                <a:cubicBezTo>
                  <a:pt x="7650" y="25100"/>
                  <a:pt x="11000" y="18038"/>
                  <a:pt x="21511" y="12811"/>
                </a:cubicBezTo>
                <a:cubicBezTo>
                  <a:pt x="27250" y="9411"/>
                  <a:pt x="36338" y="5227"/>
                  <a:pt x="54027" y="4183"/>
                </a:cubicBezTo>
                <a:cubicBezTo>
                  <a:pt x="78888" y="2611"/>
                  <a:pt x="91800" y="7577"/>
                  <a:pt x="98488" y="10716"/>
                </a:cubicBezTo>
                <a:cubicBezTo>
                  <a:pt x="100888" y="11761"/>
                  <a:pt x="109016" y="17516"/>
                  <a:pt x="110911" y="21433"/>
                </a:cubicBezTo>
                <a:cubicBezTo>
                  <a:pt x="111383" y="23527"/>
                  <a:pt x="113300" y="26933"/>
                  <a:pt x="113300" y="30844"/>
                </a:cubicBezTo>
                <a:cubicBezTo>
                  <a:pt x="113300" y="39483"/>
                  <a:pt x="109488" y="46533"/>
                  <a:pt x="103750" y="50983"/>
                </a:cubicBezTo>
                <a:cubicBezTo>
                  <a:pt x="96100" y="56472"/>
                  <a:pt x="94661" y="60400"/>
                  <a:pt x="92277" y="64055"/>
                </a:cubicBezTo>
                <a:cubicBezTo>
                  <a:pt x="90838" y="66405"/>
                  <a:pt x="90838" y="68494"/>
                  <a:pt x="89416" y="70327"/>
                </a:cubicBezTo>
                <a:cubicBezTo>
                  <a:pt x="88927" y="71900"/>
                  <a:pt x="87500" y="73205"/>
                  <a:pt x="86066" y="74511"/>
                </a:cubicBezTo>
                <a:cubicBezTo>
                  <a:pt x="85588" y="74250"/>
                  <a:pt x="85588" y="74250"/>
                  <a:pt x="85100" y="74250"/>
                </a:cubicBezTo>
                <a:cubicBezTo>
                  <a:pt x="84627" y="73994"/>
                  <a:pt x="84150" y="73994"/>
                  <a:pt x="83188" y="73994"/>
                </a:cubicBezTo>
                <a:cubicBezTo>
                  <a:pt x="79361" y="73727"/>
                  <a:pt x="75538" y="73466"/>
                  <a:pt x="71238" y="73205"/>
                </a:cubicBezTo>
                <a:cubicBezTo>
                  <a:pt x="71238" y="71633"/>
                  <a:pt x="71238" y="70066"/>
                  <a:pt x="71238" y="68761"/>
                </a:cubicBezTo>
                <a:cubicBezTo>
                  <a:pt x="71238" y="61961"/>
                  <a:pt x="72200" y="55166"/>
                  <a:pt x="74116" y="48627"/>
                </a:cubicBezTo>
                <a:cubicBezTo>
                  <a:pt x="75061" y="48366"/>
                  <a:pt x="75538" y="48366"/>
                  <a:pt x="76027" y="48366"/>
                </a:cubicBezTo>
                <a:cubicBezTo>
                  <a:pt x="79850" y="47061"/>
                  <a:pt x="82711" y="45227"/>
                  <a:pt x="84627" y="43394"/>
                </a:cubicBezTo>
                <a:cubicBezTo>
                  <a:pt x="89416" y="38955"/>
                  <a:pt x="91800" y="33983"/>
                  <a:pt x="91800" y="29022"/>
                </a:cubicBezTo>
                <a:cubicBezTo>
                  <a:pt x="91800" y="28238"/>
                  <a:pt x="91800" y="27188"/>
                  <a:pt x="90361" y="26144"/>
                </a:cubicBezTo>
                <a:cubicBezTo>
                  <a:pt x="89416" y="25361"/>
                  <a:pt x="87500" y="25100"/>
                  <a:pt x="86066" y="25100"/>
                </a:cubicBezTo>
                <a:cubicBezTo>
                  <a:pt x="84627" y="25100"/>
                  <a:pt x="83188" y="25361"/>
                  <a:pt x="81766" y="25883"/>
                </a:cubicBezTo>
                <a:cubicBezTo>
                  <a:pt x="79850" y="26933"/>
                  <a:pt x="78888" y="28238"/>
                  <a:pt x="78411" y="29283"/>
                </a:cubicBezTo>
                <a:cubicBezTo>
                  <a:pt x="74588" y="34772"/>
                  <a:pt x="71711" y="40261"/>
                  <a:pt x="69800" y="46016"/>
                </a:cubicBezTo>
                <a:cubicBezTo>
                  <a:pt x="68377" y="46016"/>
                  <a:pt x="66938" y="45755"/>
                  <a:pt x="66466" y="45488"/>
                </a:cubicBezTo>
                <a:cubicBezTo>
                  <a:pt x="65972" y="45227"/>
                  <a:pt x="65500" y="44972"/>
                  <a:pt x="65500" y="44711"/>
                </a:cubicBezTo>
                <a:cubicBezTo>
                  <a:pt x="69327" y="40000"/>
                  <a:pt x="72200" y="35027"/>
                  <a:pt x="73150" y="29800"/>
                </a:cubicBezTo>
                <a:cubicBezTo>
                  <a:pt x="73622" y="29283"/>
                  <a:pt x="73622" y="28494"/>
                  <a:pt x="73622" y="27977"/>
                </a:cubicBezTo>
                <a:cubicBezTo>
                  <a:pt x="73622" y="26933"/>
                  <a:pt x="73622" y="26144"/>
                  <a:pt x="72677" y="25100"/>
                </a:cubicBezTo>
                <a:cubicBezTo>
                  <a:pt x="71238" y="23794"/>
                  <a:pt x="68850" y="22750"/>
                  <a:pt x="65972" y="22750"/>
                </a:cubicBezTo>
                <a:cubicBezTo>
                  <a:pt x="65027" y="22750"/>
                  <a:pt x="64061" y="22750"/>
                  <a:pt x="63111" y="23005"/>
                </a:cubicBezTo>
                <a:cubicBezTo>
                  <a:pt x="61677" y="23266"/>
                  <a:pt x="60727" y="24055"/>
                  <a:pt x="59761" y="24838"/>
                </a:cubicBezTo>
                <a:cubicBezTo>
                  <a:pt x="59288" y="25361"/>
                  <a:pt x="58816" y="26144"/>
                  <a:pt x="58816" y="26661"/>
                </a:cubicBezTo>
                <a:cubicBezTo>
                  <a:pt x="57850" y="29283"/>
                  <a:pt x="56900" y="32161"/>
                  <a:pt x="56900" y="34772"/>
                </a:cubicBezTo>
                <a:cubicBezTo>
                  <a:pt x="56900" y="37650"/>
                  <a:pt x="57850" y="40527"/>
                  <a:pt x="58816" y="43394"/>
                </a:cubicBezTo>
                <a:cubicBezTo>
                  <a:pt x="59288" y="43666"/>
                  <a:pt x="59288" y="44183"/>
                  <a:pt x="59761" y="44711"/>
                </a:cubicBezTo>
                <a:cubicBezTo>
                  <a:pt x="59288" y="45488"/>
                  <a:pt x="58322" y="46016"/>
                  <a:pt x="57377" y="46533"/>
                </a:cubicBezTo>
                <a:cubicBezTo>
                  <a:pt x="56411" y="47322"/>
                  <a:pt x="55461" y="47577"/>
                  <a:pt x="54500" y="47577"/>
                </a:cubicBezTo>
                <a:cubicBezTo>
                  <a:pt x="52588" y="41833"/>
                  <a:pt x="50200" y="36077"/>
                  <a:pt x="46850" y="30327"/>
                </a:cubicBezTo>
                <a:cubicBezTo>
                  <a:pt x="46377" y="29544"/>
                  <a:pt x="45900" y="28494"/>
                  <a:pt x="44938" y="27450"/>
                </a:cubicBezTo>
                <a:cubicBezTo>
                  <a:pt x="43988" y="26405"/>
                  <a:pt x="42550" y="25361"/>
                  <a:pt x="40638" y="24572"/>
                </a:cubicBezTo>
                <a:cubicBezTo>
                  <a:pt x="38722" y="24055"/>
                  <a:pt x="36811" y="23794"/>
                  <a:pt x="34900" y="23794"/>
                </a:cubicBezTo>
                <a:cubicBezTo>
                  <a:pt x="32511" y="23794"/>
                  <a:pt x="30127" y="24311"/>
                  <a:pt x="28211" y="24838"/>
                </a:cubicBezTo>
                <a:cubicBezTo>
                  <a:pt x="24861" y="26144"/>
                  <a:pt x="23422" y="28238"/>
                  <a:pt x="23422" y="30588"/>
                </a:cubicBezTo>
                <a:cubicBezTo>
                  <a:pt x="23422" y="30844"/>
                  <a:pt x="23422" y="30844"/>
                  <a:pt x="23422" y="30844"/>
                </a:cubicBezTo>
                <a:cubicBezTo>
                  <a:pt x="23422" y="32677"/>
                  <a:pt x="24861" y="34250"/>
                  <a:pt x="26300" y="35555"/>
                </a:cubicBezTo>
                <a:cubicBezTo>
                  <a:pt x="30600" y="40261"/>
                  <a:pt x="36811" y="44444"/>
                  <a:pt x="43988" y="48105"/>
                </a:cubicBezTo>
                <a:cubicBezTo>
                  <a:pt x="45427" y="48894"/>
                  <a:pt x="47338" y="49672"/>
                  <a:pt x="49727" y="50200"/>
                </a:cubicBezTo>
                <a:cubicBezTo>
                  <a:pt x="52111" y="57777"/>
                  <a:pt x="53061" y="65627"/>
                  <a:pt x="53550" y="73466"/>
                </a:cubicBezTo>
                <a:cubicBezTo>
                  <a:pt x="47338" y="73727"/>
                  <a:pt x="41600" y="74511"/>
                  <a:pt x="35861" y="76083"/>
                </a:cubicBezTo>
                <a:cubicBezTo>
                  <a:pt x="35861" y="75816"/>
                  <a:pt x="35372" y="75816"/>
                  <a:pt x="35372" y="75816"/>
                </a:cubicBezTo>
                <a:cubicBezTo>
                  <a:pt x="34900" y="75816"/>
                  <a:pt x="34900" y="75816"/>
                  <a:pt x="34427" y="75816"/>
                </a:cubicBezTo>
                <a:cubicBezTo>
                  <a:pt x="33950" y="75555"/>
                  <a:pt x="33950" y="75555"/>
                  <a:pt x="33461" y="75300"/>
                </a:cubicBezTo>
                <a:cubicBezTo>
                  <a:pt x="31072" y="72944"/>
                  <a:pt x="28688" y="71372"/>
                  <a:pt x="28211" y="69022"/>
                </a:cubicBezTo>
                <a:lnTo>
                  <a:pt x="30127" y="96994"/>
                </a:lnTo>
                <a:close/>
                <a:moveTo>
                  <a:pt x="55461" y="50455"/>
                </a:moveTo>
                <a:cubicBezTo>
                  <a:pt x="58322" y="50200"/>
                  <a:pt x="60238" y="49411"/>
                  <a:pt x="61677" y="48366"/>
                </a:cubicBezTo>
                <a:cubicBezTo>
                  <a:pt x="62150" y="48105"/>
                  <a:pt x="62622" y="47850"/>
                  <a:pt x="62622" y="47577"/>
                </a:cubicBezTo>
                <a:cubicBezTo>
                  <a:pt x="64550" y="48366"/>
                  <a:pt x="66938" y="48894"/>
                  <a:pt x="68850" y="48894"/>
                </a:cubicBezTo>
                <a:cubicBezTo>
                  <a:pt x="66938" y="55427"/>
                  <a:pt x="65972" y="61961"/>
                  <a:pt x="65972" y="68761"/>
                </a:cubicBezTo>
                <a:cubicBezTo>
                  <a:pt x="65972" y="70066"/>
                  <a:pt x="65972" y="71633"/>
                  <a:pt x="65972" y="73205"/>
                </a:cubicBezTo>
                <a:cubicBezTo>
                  <a:pt x="65027" y="73205"/>
                  <a:pt x="63588" y="72944"/>
                  <a:pt x="62150" y="72944"/>
                </a:cubicBezTo>
                <a:cubicBezTo>
                  <a:pt x="61200" y="72944"/>
                  <a:pt x="59761" y="73205"/>
                  <a:pt x="58816" y="73205"/>
                </a:cubicBezTo>
                <a:cubicBezTo>
                  <a:pt x="58322" y="65627"/>
                  <a:pt x="57377" y="58038"/>
                  <a:pt x="55461" y="50455"/>
                </a:cubicBezTo>
                <a:close/>
                <a:moveTo>
                  <a:pt x="62150" y="34772"/>
                </a:moveTo>
                <a:cubicBezTo>
                  <a:pt x="62150" y="32422"/>
                  <a:pt x="62622" y="29800"/>
                  <a:pt x="64061" y="27188"/>
                </a:cubicBezTo>
                <a:cubicBezTo>
                  <a:pt x="64061" y="26933"/>
                  <a:pt x="64550" y="26405"/>
                  <a:pt x="64550" y="26144"/>
                </a:cubicBezTo>
                <a:cubicBezTo>
                  <a:pt x="65027" y="25616"/>
                  <a:pt x="65027" y="25616"/>
                  <a:pt x="65500" y="25616"/>
                </a:cubicBezTo>
                <a:cubicBezTo>
                  <a:pt x="65972" y="25616"/>
                  <a:pt x="65972" y="25616"/>
                  <a:pt x="65972" y="25616"/>
                </a:cubicBezTo>
                <a:cubicBezTo>
                  <a:pt x="66466" y="25361"/>
                  <a:pt x="67411" y="25883"/>
                  <a:pt x="67888" y="26405"/>
                </a:cubicBezTo>
                <a:cubicBezTo>
                  <a:pt x="68377" y="26661"/>
                  <a:pt x="68377" y="27188"/>
                  <a:pt x="68377" y="27977"/>
                </a:cubicBezTo>
                <a:cubicBezTo>
                  <a:pt x="68377" y="28494"/>
                  <a:pt x="68377" y="29022"/>
                  <a:pt x="68377" y="29544"/>
                </a:cubicBezTo>
                <a:cubicBezTo>
                  <a:pt x="67411" y="33205"/>
                  <a:pt x="65500" y="36861"/>
                  <a:pt x="63111" y="40261"/>
                </a:cubicBezTo>
                <a:cubicBezTo>
                  <a:pt x="62622" y="38433"/>
                  <a:pt x="62150" y="36605"/>
                  <a:pt x="62150" y="34772"/>
                </a:cubicBezTo>
                <a:close/>
                <a:moveTo>
                  <a:pt x="86538" y="27977"/>
                </a:moveTo>
                <a:cubicBezTo>
                  <a:pt x="86538" y="28238"/>
                  <a:pt x="86538" y="28238"/>
                  <a:pt x="86538" y="28238"/>
                </a:cubicBezTo>
                <a:cubicBezTo>
                  <a:pt x="86538" y="28238"/>
                  <a:pt x="86538" y="28494"/>
                  <a:pt x="86538" y="28755"/>
                </a:cubicBezTo>
                <a:cubicBezTo>
                  <a:pt x="86538" y="33466"/>
                  <a:pt x="84150" y="37911"/>
                  <a:pt x="79850" y="41833"/>
                </a:cubicBezTo>
                <a:cubicBezTo>
                  <a:pt x="78888" y="43138"/>
                  <a:pt x="77450" y="44183"/>
                  <a:pt x="75538" y="44972"/>
                </a:cubicBezTo>
                <a:cubicBezTo>
                  <a:pt x="77450" y="40000"/>
                  <a:pt x="79850" y="35027"/>
                  <a:pt x="83188" y="30066"/>
                </a:cubicBezTo>
                <a:cubicBezTo>
                  <a:pt x="83677" y="29283"/>
                  <a:pt x="84627" y="28494"/>
                  <a:pt x="85100" y="28238"/>
                </a:cubicBezTo>
                <a:cubicBezTo>
                  <a:pt x="86066" y="27977"/>
                  <a:pt x="86066" y="27977"/>
                  <a:pt x="86066" y="27977"/>
                </a:cubicBezTo>
                <a:lnTo>
                  <a:pt x="86538" y="27977"/>
                </a:lnTo>
                <a:close/>
                <a:moveTo>
                  <a:pt x="38250" y="86533"/>
                </a:moveTo>
                <a:cubicBezTo>
                  <a:pt x="37288" y="86533"/>
                  <a:pt x="37288" y="86533"/>
                  <a:pt x="37288" y="86533"/>
                </a:cubicBezTo>
                <a:cubicBezTo>
                  <a:pt x="36811" y="86533"/>
                  <a:pt x="36811" y="86533"/>
                  <a:pt x="36811" y="86266"/>
                </a:cubicBezTo>
                <a:cubicBezTo>
                  <a:pt x="36811" y="86266"/>
                  <a:pt x="36811" y="85750"/>
                  <a:pt x="36338" y="85488"/>
                </a:cubicBezTo>
                <a:cubicBezTo>
                  <a:pt x="36338" y="84961"/>
                  <a:pt x="36338" y="84444"/>
                  <a:pt x="36338" y="83916"/>
                </a:cubicBezTo>
                <a:cubicBezTo>
                  <a:pt x="38250" y="84172"/>
                  <a:pt x="40161" y="84172"/>
                  <a:pt x="42077" y="84172"/>
                </a:cubicBezTo>
                <a:cubicBezTo>
                  <a:pt x="43516" y="84172"/>
                  <a:pt x="44938" y="84172"/>
                  <a:pt x="46377" y="84172"/>
                </a:cubicBezTo>
                <a:cubicBezTo>
                  <a:pt x="58322" y="83916"/>
                  <a:pt x="69800" y="83388"/>
                  <a:pt x="81766" y="83127"/>
                </a:cubicBezTo>
                <a:lnTo>
                  <a:pt x="81766" y="83388"/>
                </a:lnTo>
                <a:cubicBezTo>
                  <a:pt x="81277" y="83388"/>
                  <a:pt x="80800" y="83655"/>
                  <a:pt x="80800" y="83916"/>
                </a:cubicBezTo>
                <a:cubicBezTo>
                  <a:pt x="66466" y="85222"/>
                  <a:pt x="52588" y="86266"/>
                  <a:pt x="38250" y="86533"/>
                </a:cubicBezTo>
                <a:close/>
                <a:moveTo>
                  <a:pt x="47338" y="94116"/>
                </a:moveTo>
                <a:cubicBezTo>
                  <a:pt x="53550" y="94116"/>
                  <a:pt x="59288" y="93588"/>
                  <a:pt x="65027" y="93327"/>
                </a:cubicBezTo>
                <a:cubicBezTo>
                  <a:pt x="70272" y="93066"/>
                  <a:pt x="75538" y="92538"/>
                  <a:pt x="80800" y="92283"/>
                </a:cubicBezTo>
                <a:cubicBezTo>
                  <a:pt x="70272" y="93855"/>
                  <a:pt x="59288" y="95161"/>
                  <a:pt x="48288" y="95161"/>
                </a:cubicBezTo>
                <a:cubicBezTo>
                  <a:pt x="44461" y="95161"/>
                  <a:pt x="41111" y="95161"/>
                  <a:pt x="37288" y="94633"/>
                </a:cubicBezTo>
                <a:cubicBezTo>
                  <a:pt x="36811" y="94633"/>
                  <a:pt x="36811" y="94633"/>
                  <a:pt x="36811" y="94633"/>
                </a:cubicBezTo>
                <a:lnTo>
                  <a:pt x="36811" y="94372"/>
                </a:lnTo>
                <a:cubicBezTo>
                  <a:pt x="36811" y="94116"/>
                  <a:pt x="36811" y="93855"/>
                  <a:pt x="37288" y="93588"/>
                </a:cubicBezTo>
                <a:cubicBezTo>
                  <a:pt x="40638" y="93855"/>
                  <a:pt x="43988" y="94116"/>
                  <a:pt x="47338" y="94116"/>
                </a:cubicBezTo>
                <a:close/>
                <a:moveTo>
                  <a:pt x="82238" y="80261"/>
                </a:moveTo>
                <a:cubicBezTo>
                  <a:pt x="70272" y="80516"/>
                  <a:pt x="58322" y="81038"/>
                  <a:pt x="45900" y="81305"/>
                </a:cubicBezTo>
                <a:cubicBezTo>
                  <a:pt x="44938" y="81305"/>
                  <a:pt x="43516" y="81305"/>
                  <a:pt x="42077" y="81305"/>
                </a:cubicBezTo>
                <a:cubicBezTo>
                  <a:pt x="39688" y="81305"/>
                  <a:pt x="37777" y="81305"/>
                  <a:pt x="35861" y="80777"/>
                </a:cubicBezTo>
                <a:cubicBezTo>
                  <a:pt x="35861" y="80516"/>
                  <a:pt x="35861" y="80516"/>
                  <a:pt x="35861" y="80261"/>
                </a:cubicBezTo>
                <a:cubicBezTo>
                  <a:pt x="35861" y="79733"/>
                  <a:pt x="35861" y="79211"/>
                  <a:pt x="35861" y="78694"/>
                </a:cubicBezTo>
                <a:cubicBezTo>
                  <a:pt x="36338" y="78694"/>
                  <a:pt x="36338" y="78694"/>
                  <a:pt x="36338" y="78694"/>
                </a:cubicBezTo>
                <a:cubicBezTo>
                  <a:pt x="44461" y="79211"/>
                  <a:pt x="52588" y="79472"/>
                  <a:pt x="61200" y="79472"/>
                </a:cubicBezTo>
                <a:cubicBezTo>
                  <a:pt x="65500" y="79472"/>
                  <a:pt x="69800" y="79472"/>
                  <a:pt x="74116" y="79472"/>
                </a:cubicBezTo>
                <a:cubicBezTo>
                  <a:pt x="76500" y="79211"/>
                  <a:pt x="79361" y="79211"/>
                  <a:pt x="81766" y="78694"/>
                </a:cubicBezTo>
                <a:cubicBezTo>
                  <a:pt x="82238" y="79211"/>
                  <a:pt x="82238" y="79733"/>
                  <a:pt x="82238" y="80261"/>
                </a:cubicBezTo>
                <a:close/>
                <a:moveTo>
                  <a:pt x="73622" y="76605"/>
                </a:moveTo>
                <a:cubicBezTo>
                  <a:pt x="72677" y="76605"/>
                  <a:pt x="72200" y="76605"/>
                  <a:pt x="71238" y="76605"/>
                </a:cubicBezTo>
                <a:cubicBezTo>
                  <a:pt x="71711" y="76344"/>
                  <a:pt x="71711" y="76344"/>
                  <a:pt x="71711" y="76083"/>
                </a:cubicBezTo>
                <a:cubicBezTo>
                  <a:pt x="73150" y="76344"/>
                  <a:pt x="74588" y="76344"/>
                  <a:pt x="76027" y="76344"/>
                </a:cubicBezTo>
                <a:cubicBezTo>
                  <a:pt x="75061" y="76344"/>
                  <a:pt x="74588" y="76344"/>
                  <a:pt x="73622" y="76605"/>
                </a:cubicBezTo>
                <a:close/>
                <a:moveTo>
                  <a:pt x="66466" y="76344"/>
                </a:moveTo>
                <a:lnTo>
                  <a:pt x="66466" y="76605"/>
                </a:lnTo>
                <a:cubicBezTo>
                  <a:pt x="64550" y="76605"/>
                  <a:pt x="62622" y="76605"/>
                  <a:pt x="61200" y="76605"/>
                </a:cubicBezTo>
                <a:cubicBezTo>
                  <a:pt x="60238" y="76605"/>
                  <a:pt x="59288" y="76605"/>
                  <a:pt x="58322" y="76605"/>
                </a:cubicBezTo>
                <a:cubicBezTo>
                  <a:pt x="58816" y="76344"/>
                  <a:pt x="58816" y="76083"/>
                  <a:pt x="58816" y="76083"/>
                </a:cubicBezTo>
                <a:cubicBezTo>
                  <a:pt x="59761" y="76083"/>
                  <a:pt x="61200" y="75816"/>
                  <a:pt x="62150" y="75816"/>
                </a:cubicBezTo>
                <a:cubicBezTo>
                  <a:pt x="63588" y="75816"/>
                  <a:pt x="65027" y="76083"/>
                  <a:pt x="66466" y="76083"/>
                </a:cubicBezTo>
                <a:lnTo>
                  <a:pt x="66466" y="76344"/>
                </a:lnTo>
                <a:close/>
                <a:moveTo>
                  <a:pt x="53550" y="76605"/>
                </a:moveTo>
                <a:cubicBezTo>
                  <a:pt x="52111" y="76605"/>
                  <a:pt x="50672" y="76605"/>
                  <a:pt x="49727" y="76605"/>
                </a:cubicBezTo>
                <a:cubicBezTo>
                  <a:pt x="50672" y="76344"/>
                  <a:pt x="52111" y="76344"/>
                  <a:pt x="53550" y="76344"/>
                </a:cubicBezTo>
                <a:lnTo>
                  <a:pt x="53550" y="76605"/>
                </a:lnTo>
                <a:close/>
                <a:moveTo>
                  <a:pt x="43022" y="99600"/>
                </a:moveTo>
                <a:cubicBezTo>
                  <a:pt x="49250" y="100127"/>
                  <a:pt x="55461" y="100388"/>
                  <a:pt x="60727" y="100388"/>
                </a:cubicBezTo>
                <a:cubicBezTo>
                  <a:pt x="68377" y="100388"/>
                  <a:pt x="74588" y="99861"/>
                  <a:pt x="79850" y="99077"/>
                </a:cubicBezTo>
                <a:cubicBezTo>
                  <a:pt x="77938" y="100650"/>
                  <a:pt x="74588" y="102738"/>
                  <a:pt x="72677" y="103527"/>
                </a:cubicBezTo>
                <a:cubicBezTo>
                  <a:pt x="70272" y="104572"/>
                  <a:pt x="65027" y="105361"/>
                  <a:pt x="60727" y="105361"/>
                </a:cubicBezTo>
                <a:cubicBezTo>
                  <a:pt x="60238" y="105361"/>
                  <a:pt x="59761" y="105361"/>
                  <a:pt x="58816" y="105361"/>
                </a:cubicBezTo>
                <a:cubicBezTo>
                  <a:pt x="54500" y="105088"/>
                  <a:pt x="50200" y="104044"/>
                  <a:pt x="46377" y="102483"/>
                </a:cubicBezTo>
                <a:cubicBezTo>
                  <a:pt x="44461" y="101955"/>
                  <a:pt x="42550" y="100905"/>
                  <a:pt x="41111" y="100127"/>
                </a:cubicBezTo>
                <a:cubicBezTo>
                  <a:pt x="40638" y="99861"/>
                  <a:pt x="40161" y="99344"/>
                  <a:pt x="39688" y="99077"/>
                </a:cubicBezTo>
                <a:cubicBezTo>
                  <a:pt x="41111" y="99344"/>
                  <a:pt x="42077" y="99344"/>
                  <a:pt x="43022" y="99600"/>
                </a:cubicBezTo>
                <a:close/>
                <a:moveTo>
                  <a:pt x="82711" y="95161"/>
                </a:moveTo>
                <a:lnTo>
                  <a:pt x="82711" y="95416"/>
                </a:lnTo>
                <a:cubicBezTo>
                  <a:pt x="82711" y="95416"/>
                  <a:pt x="82711" y="95677"/>
                  <a:pt x="81766" y="95677"/>
                </a:cubicBezTo>
                <a:cubicBezTo>
                  <a:pt x="81277" y="95944"/>
                  <a:pt x="80327" y="95944"/>
                  <a:pt x="79361" y="96205"/>
                </a:cubicBezTo>
                <a:cubicBezTo>
                  <a:pt x="74588" y="96994"/>
                  <a:pt x="68850" y="97511"/>
                  <a:pt x="62150" y="97511"/>
                </a:cubicBezTo>
                <a:cubicBezTo>
                  <a:pt x="68850" y="96994"/>
                  <a:pt x="75538" y="95944"/>
                  <a:pt x="81766" y="95161"/>
                </a:cubicBezTo>
                <a:cubicBezTo>
                  <a:pt x="82238" y="95161"/>
                  <a:pt x="82238" y="95161"/>
                  <a:pt x="82711" y="95161"/>
                </a:cubicBezTo>
                <a:close/>
                <a:moveTo>
                  <a:pt x="64550" y="90450"/>
                </a:moveTo>
                <a:cubicBezTo>
                  <a:pt x="58816" y="90716"/>
                  <a:pt x="53061" y="91238"/>
                  <a:pt x="47338" y="91238"/>
                </a:cubicBezTo>
                <a:cubicBezTo>
                  <a:pt x="43988" y="91238"/>
                  <a:pt x="40638" y="90977"/>
                  <a:pt x="37288" y="90716"/>
                </a:cubicBezTo>
                <a:lnTo>
                  <a:pt x="36811" y="90450"/>
                </a:lnTo>
                <a:cubicBezTo>
                  <a:pt x="36811" y="90188"/>
                  <a:pt x="36811" y="89672"/>
                  <a:pt x="36811" y="89405"/>
                </a:cubicBezTo>
                <a:cubicBezTo>
                  <a:pt x="37288" y="89405"/>
                  <a:pt x="37777" y="89405"/>
                  <a:pt x="38250" y="89405"/>
                </a:cubicBezTo>
                <a:cubicBezTo>
                  <a:pt x="38722" y="89405"/>
                  <a:pt x="38722" y="89405"/>
                  <a:pt x="38722" y="89405"/>
                </a:cubicBezTo>
                <a:cubicBezTo>
                  <a:pt x="53061" y="89144"/>
                  <a:pt x="67411" y="88100"/>
                  <a:pt x="81766" y="86794"/>
                </a:cubicBezTo>
                <a:cubicBezTo>
                  <a:pt x="80800" y="87577"/>
                  <a:pt x="80800" y="88100"/>
                  <a:pt x="80800" y="88883"/>
                </a:cubicBezTo>
                <a:cubicBezTo>
                  <a:pt x="80800" y="89144"/>
                  <a:pt x="80800" y="89144"/>
                  <a:pt x="80800" y="89405"/>
                </a:cubicBezTo>
                <a:cubicBezTo>
                  <a:pt x="75061" y="89672"/>
                  <a:pt x="69800" y="90188"/>
                  <a:pt x="64550" y="90450"/>
                </a:cubicBezTo>
                <a:close/>
                <a:moveTo>
                  <a:pt x="48761" y="46533"/>
                </a:moveTo>
                <a:cubicBezTo>
                  <a:pt x="48288" y="46272"/>
                  <a:pt x="47811" y="46016"/>
                  <a:pt x="47338" y="45755"/>
                </a:cubicBezTo>
                <a:cubicBezTo>
                  <a:pt x="40638" y="42616"/>
                  <a:pt x="34900" y="38694"/>
                  <a:pt x="30600" y="34250"/>
                </a:cubicBezTo>
                <a:cubicBezTo>
                  <a:pt x="29638" y="32938"/>
                  <a:pt x="28688" y="31894"/>
                  <a:pt x="28688" y="30588"/>
                </a:cubicBezTo>
                <a:cubicBezTo>
                  <a:pt x="28688" y="29283"/>
                  <a:pt x="29638" y="27977"/>
                  <a:pt x="31550" y="27188"/>
                </a:cubicBezTo>
                <a:cubicBezTo>
                  <a:pt x="32511" y="26933"/>
                  <a:pt x="33461" y="26661"/>
                  <a:pt x="34900" y="26661"/>
                </a:cubicBezTo>
                <a:cubicBezTo>
                  <a:pt x="35861" y="26661"/>
                  <a:pt x="36811" y="26933"/>
                  <a:pt x="37777" y="27188"/>
                </a:cubicBezTo>
                <a:cubicBezTo>
                  <a:pt x="38722" y="27450"/>
                  <a:pt x="39200" y="27977"/>
                  <a:pt x="40161" y="28755"/>
                </a:cubicBezTo>
                <a:cubicBezTo>
                  <a:pt x="40638" y="29544"/>
                  <a:pt x="41600" y="30327"/>
                  <a:pt x="42077" y="31372"/>
                </a:cubicBezTo>
                <a:cubicBezTo>
                  <a:pt x="44461" y="36344"/>
                  <a:pt x="46850" y="41305"/>
                  <a:pt x="48761" y="46533"/>
                </a:cubicBezTo>
                <a:close/>
              </a:path>
            </a:pathLst>
          </a:custGeom>
          <a:solidFill>
            <a:srgbClr val="FFFFFF">
              <a:alpha val="40392"/>
            </a:srgbClr>
          </a:solidFill>
          <a:ln>
            <a:noFill/>
          </a:ln>
        </p:spPr>
        <p:txBody>
          <a:bodyPr lIns="22867" tIns="22867" rIns="22867" bIns="22867" anchor="ctr" anchorCtr="0">
            <a:no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Font typeface="Arial"/>
              <a:buNone/>
            </a:pPr>
            <a:endParaRPr sz="1467" kern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05" name="Shape 205"/>
          <p:cNvGrpSpPr/>
          <p:nvPr/>
        </p:nvGrpSpPr>
        <p:grpSpPr>
          <a:xfrm>
            <a:off x="7163129" y="1904153"/>
            <a:ext cx="2648937" cy="2339643"/>
            <a:chOff x="14326254" y="3808316"/>
            <a:chExt cx="5297874" cy="4679286"/>
          </a:xfrm>
        </p:grpSpPr>
        <p:sp>
          <p:nvSpPr>
            <p:cNvPr id="206" name="Shape 206"/>
            <p:cNvSpPr/>
            <p:nvPr/>
          </p:nvSpPr>
          <p:spPr>
            <a:xfrm>
              <a:off x="16710128" y="3808316"/>
              <a:ext cx="195900" cy="124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744" y="119709"/>
                  </a:moveTo>
                  <a:cubicBezTo>
                    <a:pt x="105761" y="119709"/>
                    <a:pt x="120000" y="116375"/>
                    <a:pt x="120000" y="113042"/>
                  </a:cubicBezTo>
                  <a:cubicBezTo>
                    <a:pt x="91750" y="84243"/>
                    <a:pt x="77516" y="55405"/>
                    <a:pt x="77516" y="25504"/>
                  </a:cubicBezTo>
                  <a:cubicBezTo>
                    <a:pt x="77516" y="18831"/>
                    <a:pt x="77516" y="12204"/>
                    <a:pt x="84744" y="5531"/>
                  </a:cubicBezTo>
                  <a:cubicBezTo>
                    <a:pt x="84744" y="2198"/>
                    <a:pt x="63505" y="0"/>
                    <a:pt x="42261" y="0"/>
                  </a:cubicBezTo>
                  <a:cubicBezTo>
                    <a:pt x="21016" y="0"/>
                    <a:pt x="7005" y="2198"/>
                    <a:pt x="0" y="5531"/>
                  </a:cubicBezTo>
                  <a:cubicBezTo>
                    <a:pt x="0" y="12204"/>
                    <a:pt x="0" y="18831"/>
                    <a:pt x="0" y="25504"/>
                  </a:cubicBezTo>
                  <a:cubicBezTo>
                    <a:pt x="0" y="55405"/>
                    <a:pt x="14011" y="85339"/>
                    <a:pt x="42261" y="115279"/>
                  </a:cubicBezTo>
                  <a:cubicBezTo>
                    <a:pt x="42261" y="118612"/>
                    <a:pt x="63505" y="120810"/>
                    <a:pt x="84744" y="119709"/>
                  </a:cubicBezTo>
                </a:path>
              </a:pathLst>
            </a:custGeom>
            <a:solidFill>
              <a:srgbClr val="FFFFFF">
                <a:alpha val="40392"/>
              </a:srgbClr>
            </a:solidFill>
            <a:ln>
              <a:noFill/>
            </a:ln>
          </p:spPr>
          <p:txBody>
            <a:bodyPr lIns="17150" tIns="17150" rIns="17150" bIns="17150" anchor="ctr" anchorCtr="0">
              <a:no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Font typeface="Arial"/>
                <a:buNone/>
              </a:pPr>
              <a:endParaRPr sz="1467" ker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18238048" y="4643017"/>
              <a:ext cx="817799" cy="62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639" y="117567"/>
                  </a:moveTo>
                  <a:cubicBezTo>
                    <a:pt x="47355" y="86772"/>
                    <a:pt x="82746" y="53715"/>
                    <a:pt x="116467" y="22915"/>
                  </a:cubicBezTo>
                  <a:cubicBezTo>
                    <a:pt x="119863" y="18472"/>
                    <a:pt x="121538" y="9661"/>
                    <a:pt x="118137" y="5293"/>
                  </a:cubicBezTo>
                  <a:cubicBezTo>
                    <a:pt x="114792" y="-1330"/>
                    <a:pt x="109722" y="-1330"/>
                    <a:pt x="104651" y="3037"/>
                  </a:cubicBezTo>
                  <a:cubicBezTo>
                    <a:pt x="70935" y="33907"/>
                    <a:pt x="37214" y="66895"/>
                    <a:pt x="3498" y="97764"/>
                  </a:cubicBezTo>
                  <a:cubicBezTo>
                    <a:pt x="153" y="102206"/>
                    <a:pt x="-1521" y="108762"/>
                    <a:pt x="1823" y="115386"/>
                  </a:cubicBezTo>
                  <a:cubicBezTo>
                    <a:pt x="3498" y="119822"/>
                    <a:pt x="10237" y="122009"/>
                    <a:pt x="13639" y="117567"/>
                  </a:cubicBezTo>
                </a:path>
              </a:pathLst>
            </a:custGeom>
            <a:solidFill>
              <a:srgbClr val="FFFFFF">
                <a:alpha val="40392"/>
              </a:srgbClr>
            </a:solidFill>
            <a:ln>
              <a:noFill/>
            </a:ln>
          </p:spPr>
          <p:txBody>
            <a:bodyPr lIns="17150" tIns="17150" rIns="17150" bIns="17150" anchor="ctr" anchorCtr="0">
              <a:no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Font typeface="Arial"/>
                <a:buNone/>
              </a:pPr>
              <a:endParaRPr sz="1467" ker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18745429" y="6253282"/>
              <a:ext cx="878699" cy="315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417" y="14811"/>
                  </a:moveTo>
                  <a:cubicBezTo>
                    <a:pt x="116247" y="1624"/>
                    <a:pt x="111570" y="-2721"/>
                    <a:pt x="106844" y="1624"/>
                  </a:cubicBezTo>
                  <a:cubicBezTo>
                    <a:pt x="76981" y="45526"/>
                    <a:pt x="42436" y="71752"/>
                    <a:pt x="7840" y="71752"/>
                  </a:cubicBezTo>
                  <a:cubicBezTo>
                    <a:pt x="3119" y="71752"/>
                    <a:pt x="0" y="84939"/>
                    <a:pt x="0" y="98120"/>
                  </a:cubicBezTo>
                  <a:cubicBezTo>
                    <a:pt x="0" y="111165"/>
                    <a:pt x="3119" y="120000"/>
                    <a:pt x="7840" y="120000"/>
                  </a:cubicBezTo>
                  <a:cubicBezTo>
                    <a:pt x="45555" y="120000"/>
                    <a:pt x="81708" y="93631"/>
                    <a:pt x="114690" y="45526"/>
                  </a:cubicBezTo>
                  <a:cubicBezTo>
                    <a:pt x="119417" y="41037"/>
                    <a:pt x="120974" y="23504"/>
                    <a:pt x="119417" y="14811"/>
                  </a:cubicBezTo>
                </a:path>
              </a:pathLst>
            </a:custGeom>
            <a:solidFill>
              <a:srgbClr val="FFFFFF">
                <a:alpha val="40392"/>
              </a:srgbClr>
            </a:solidFill>
            <a:ln>
              <a:noFill/>
            </a:ln>
          </p:spPr>
          <p:txBody>
            <a:bodyPr lIns="17150" tIns="17150" rIns="17150" bIns="17150" anchor="ctr" anchorCtr="0">
              <a:no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Font typeface="Arial"/>
                <a:buNone/>
              </a:pPr>
              <a:endParaRPr sz="1467" ker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18640787" y="7597435"/>
              <a:ext cx="697500" cy="604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013" y="3446"/>
                  </a:moveTo>
                  <a:cubicBezTo>
                    <a:pt x="14016" y="-1152"/>
                    <a:pt x="6095" y="-1152"/>
                    <a:pt x="2166" y="3446"/>
                  </a:cubicBezTo>
                  <a:cubicBezTo>
                    <a:pt x="-1825" y="10236"/>
                    <a:pt x="204" y="17101"/>
                    <a:pt x="4133" y="21700"/>
                  </a:cubicBezTo>
                  <a:cubicBezTo>
                    <a:pt x="37784" y="53609"/>
                    <a:pt x="69473" y="85592"/>
                    <a:pt x="103186" y="117500"/>
                  </a:cubicBezTo>
                  <a:cubicBezTo>
                    <a:pt x="107115" y="122099"/>
                    <a:pt x="115036" y="119766"/>
                    <a:pt x="117003" y="115235"/>
                  </a:cubicBezTo>
                  <a:cubicBezTo>
                    <a:pt x="120995" y="110636"/>
                    <a:pt x="120995" y="101506"/>
                    <a:pt x="117003" y="96981"/>
                  </a:cubicBezTo>
                  <a:cubicBezTo>
                    <a:pt x="83352" y="67338"/>
                    <a:pt x="51664" y="35355"/>
                    <a:pt x="18013" y="3446"/>
                  </a:cubicBezTo>
                </a:path>
              </a:pathLst>
            </a:custGeom>
            <a:solidFill>
              <a:srgbClr val="FFFFFF">
                <a:alpha val="40392"/>
              </a:srgbClr>
            </a:solidFill>
            <a:ln>
              <a:noFill/>
            </a:ln>
          </p:spPr>
          <p:txBody>
            <a:bodyPr lIns="17150" tIns="17150" rIns="17150" bIns="17150" anchor="ctr" anchorCtr="0">
              <a:no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Font typeface="Arial"/>
                <a:buNone/>
              </a:pPr>
              <a:endParaRPr sz="1467" ker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14834517" y="4635080"/>
              <a:ext cx="668400" cy="668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74" y="20775"/>
                  </a:moveTo>
                  <a:cubicBezTo>
                    <a:pt x="43481" y="45527"/>
                    <a:pt x="74438" y="76483"/>
                    <a:pt x="99190" y="115691"/>
                  </a:cubicBezTo>
                  <a:cubicBezTo>
                    <a:pt x="103281" y="119782"/>
                    <a:pt x="109486" y="121896"/>
                    <a:pt x="115691" y="117736"/>
                  </a:cubicBezTo>
                  <a:cubicBezTo>
                    <a:pt x="119782" y="115691"/>
                    <a:pt x="121896" y="107440"/>
                    <a:pt x="117736" y="103281"/>
                  </a:cubicBezTo>
                  <a:cubicBezTo>
                    <a:pt x="92985" y="62028"/>
                    <a:pt x="57937" y="26980"/>
                    <a:pt x="16684" y="2228"/>
                  </a:cubicBezTo>
                  <a:cubicBezTo>
                    <a:pt x="12524" y="-1862"/>
                    <a:pt x="6388" y="183"/>
                    <a:pt x="2228" y="4274"/>
                  </a:cubicBezTo>
                  <a:cubicBezTo>
                    <a:pt x="-1862" y="10479"/>
                    <a:pt x="183" y="16684"/>
                    <a:pt x="4274" y="20775"/>
                  </a:cubicBezTo>
                </a:path>
              </a:pathLst>
            </a:custGeom>
            <a:solidFill>
              <a:srgbClr val="FFFFFF">
                <a:alpha val="40392"/>
              </a:srgbClr>
            </a:solidFill>
            <a:ln>
              <a:noFill/>
            </a:ln>
          </p:spPr>
          <p:txBody>
            <a:bodyPr lIns="17150" tIns="17150" rIns="17150" bIns="17150" anchor="ctr" anchorCtr="0">
              <a:no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Font typeface="Arial"/>
                <a:buNone/>
              </a:pPr>
              <a:endParaRPr sz="1467" ker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14326254" y="6300787"/>
              <a:ext cx="821700" cy="294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569" y="104226"/>
                  </a:moveTo>
                  <a:cubicBezTo>
                    <a:pt x="121236" y="90108"/>
                    <a:pt x="117850" y="75996"/>
                    <a:pt x="112861" y="71336"/>
                  </a:cubicBezTo>
                  <a:cubicBezTo>
                    <a:pt x="80965" y="33793"/>
                    <a:pt x="45742" y="10368"/>
                    <a:pt x="10461" y="903"/>
                  </a:cubicBezTo>
                  <a:cubicBezTo>
                    <a:pt x="5471" y="-3749"/>
                    <a:pt x="425" y="10368"/>
                    <a:pt x="425" y="24334"/>
                  </a:cubicBezTo>
                  <a:cubicBezTo>
                    <a:pt x="-1241" y="38446"/>
                    <a:pt x="2086" y="47911"/>
                    <a:pt x="8800" y="52565"/>
                  </a:cubicBezTo>
                  <a:cubicBezTo>
                    <a:pt x="42356" y="61877"/>
                    <a:pt x="75919" y="85455"/>
                    <a:pt x="106147" y="118192"/>
                  </a:cubicBezTo>
                  <a:cubicBezTo>
                    <a:pt x="111143" y="122998"/>
                    <a:pt x="116189" y="118192"/>
                    <a:pt x="119569" y="104226"/>
                  </a:cubicBezTo>
                </a:path>
              </a:pathLst>
            </a:custGeom>
            <a:solidFill>
              <a:srgbClr val="FFFFFF">
                <a:alpha val="40392"/>
              </a:srgbClr>
            </a:solidFill>
            <a:ln>
              <a:noFill/>
            </a:ln>
          </p:spPr>
          <p:txBody>
            <a:bodyPr lIns="17150" tIns="17150" rIns="17150" bIns="17150" anchor="ctr" anchorCtr="0">
              <a:no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Font typeface="Arial"/>
                <a:buNone/>
              </a:pPr>
              <a:endParaRPr sz="1467" ker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14576748" y="7827903"/>
              <a:ext cx="746399" cy="659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64" y="3164"/>
                  </a:moveTo>
                  <a:cubicBezTo>
                    <a:pt x="111834" y="-1050"/>
                    <a:pt x="106330" y="-1050"/>
                    <a:pt x="102606" y="3164"/>
                  </a:cubicBezTo>
                  <a:cubicBezTo>
                    <a:pt x="82252" y="26112"/>
                    <a:pt x="69357" y="36615"/>
                    <a:pt x="52670" y="51196"/>
                  </a:cubicBezTo>
                  <a:cubicBezTo>
                    <a:pt x="37877" y="63778"/>
                    <a:pt x="21252" y="76285"/>
                    <a:pt x="2797" y="101375"/>
                  </a:cubicBezTo>
                  <a:cubicBezTo>
                    <a:pt x="-932" y="105590"/>
                    <a:pt x="-932" y="111878"/>
                    <a:pt x="2797" y="116024"/>
                  </a:cubicBezTo>
                  <a:cubicBezTo>
                    <a:pt x="6464" y="122313"/>
                    <a:pt x="13861" y="120239"/>
                    <a:pt x="17585" y="116024"/>
                  </a:cubicBezTo>
                  <a:cubicBezTo>
                    <a:pt x="36046" y="95150"/>
                    <a:pt x="50834" y="82573"/>
                    <a:pt x="65628" y="67924"/>
                  </a:cubicBezTo>
                  <a:cubicBezTo>
                    <a:pt x="80421" y="55410"/>
                    <a:pt x="97046" y="42834"/>
                    <a:pt x="117394" y="17750"/>
                  </a:cubicBezTo>
                  <a:cubicBezTo>
                    <a:pt x="121124" y="13598"/>
                    <a:pt x="121124" y="7310"/>
                    <a:pt x="115564" y="3164"/>
                  </a:cubicBezTo>
                </a:path>
              </a:pathLst>
            </a:custGeom>
            <a:solidFill>
              <a:srgbClr val="FFFFFF">
                <a:alpha val="40392"/>
              </a:srgbClr>
            </a:solidFill>
            <a:ln>
              <a:noFill/>
            </a:ln>
          </p:spPr>
          <p:txBody>
            <a:bodyPr lIns="17150" tIns="17150" rIns="17150" bIns="17150" anchor="ctr" anchorCtr="0">
              <a:no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Font typeface="Arial"/>
                <a:buNone/>
              </a:pPr>
              <a:endParaRPr sz="1467" ker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213" name="Shape 213"/>
          <p:cNvSpPr txBox="1">
            <a:spLocks noGrp="1"/>
          </p:cNvSpPr>
          <p:nvPr>
            <p:ph type="body" idx="5"/>
          </p:nvPr>
        </p:nvSpPr>
        <p:spPr>
          <a:xfrm>
            <a:off x="2266950" y="2036235"/>
            <a:ext cx="3634315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867" b="1" i="1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5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6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6"/>
          </p:nvPr>
        </p:nvSpPr>
        <p:spPr>
          <a:xfrm>
            <a:off x="2262809" y="3404787"/>
            <a:ext cx="3634315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867" b="1" i="1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5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6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body" idx="7"/>
          </p:nvPr>
        </p:nvSpPr>
        <p:spPr>
          <a:xfrm>
            <a:off x="2266950" y="4773085"/>
            <a:ext cx="3634315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867" b="1" i="1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5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6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body" idx="8"/>
          </p:nvPr>
        </p:nvSpPr>
        <p:spPr>
          <a:xfrm>
            <a:off x="2262717" y="2317752"/>
            <a:ext cx="3634315" cy="6688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333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5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6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body" idx="9"/>
          </p:nvPr>
        </p:nvSpPr>
        <p:spPr>
          <a:xfrm>
            <a:off x="2275001" y="3705721"/>
            <a:ext cx="3634315" cy="6688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333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5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6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body" idx="13"/>
          </p:nvPr>
        </p:nvSpPr>
        <p:spPr>
          <a:xfrm>
            <a:off x="2262809" y="5061461"/>
            <a:ext cx="3634315" cy="6688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333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5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6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23" name="Shape 86"/>
          <p:cNvCxnSpPr/>
          <p:nvPr userDrawn="1"/>
        </p:nvCxnSpPr>
        <p:spPr>
          <a:xfrm>
            <a:off x="371577" y="1144004"/>
            <a:ext cx="2378400" cy="0"/>
          </a:xfrm>
          <a:prstGeom prst="straightConnector1">
            <a:avLst/>
          </a:prstGeom>
          <a:noFill/>
          <a:ln w="9525" cap="flat" cmpd="sng">
            <a:solidFill>
              <a:srgbClr val="8FA3A9"/>
            </a:solidFill>
            <a:prstDash val="solid"/>
            <a:bevel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090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tegory Drops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sldNum" idx="12"/>
          </p:nvPr>
        </p:nvSpPr>
        <p:spPr>
          <a:xfrm>
            <a:off x="11564713" y="6486255"/>
            <a:ext cx="418000" cy="285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A2B4BA"/>
              </a:buClr>
              <a:buSzPct val="25000"/>
              <a:buFont typeface="Source Sans Pro"/>
              <a:buNone/>
            </a:pPr>
            <a:fld id="{00000000-1234-1234-1234-123412341234}" type="slidenum">
              <a:rPr lang="en" sz="1867">
                <a:solidFill>
                  <a:srgbClr val="A2B4B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pPr>
                <a:buClr>
                  <a:srgbClr val="A2B4BA"/>
                </a:buClr>
                <a:buSzPct val="25000"/>
                <a:buFont typeface="Source Sans Pro"/>
                <a:buNone/>
              </a:pPr>
              <a:t>‹#›</a:t>
            </a:fld>
            <a:endParaRPr lang="en" sz="1867">
              <a:solidFill>
                <a:srgbClr val="A2B4B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755649" y="6488372"/>
            <a:ext cx="4788799" cy="281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5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8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4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6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83" name="Shape 483"/>
          <p:cNvSpPr txBox="1">
            <a:spLocks noGrp="1"/>
          </p:cNvSpPr>
          <p:nvPr>
            <p:ph type="body" idx="2"/>
          </p:nvPr>
        </p:nvSpPr>
        <p:spPr>
          <a:xfrm>
            <a:off x="365119" y="1208361"/>
            <a:ext cx="4206796" cy="22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484" name="Shape 484"/>
          <p:cNvSpPr txBox="1">
            <a:spLocks noGrp="1"/>
          </p:cNvSpPr>
          <p:nvPr>
            <p:ph type="body" idx="3"/>
          </p:nvPr>
        </p:nvSpPr>
        <p:spPr>
          <a:xfrm>
            <a:off x="365755" y="644849"/>
            <a:ext cx="3923599" cy="495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85" name="Shape 485"/>
          <p:cNvSpPr txBox="1">
            <a:spLocks noGrp="1"/>
          </p:cNvSpPr>
          <p:nvPr>
            <p:ph type="body" idx="4"/>
          </p:nvPr>
        </p:nvSpPr>
        <p:spPr>
          <a:xfrm>
            <a:off x="375001" y="276680"/>
            <a:ext cx="3720400" cy="4523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800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486" name="Shape 486"/>
          <p:cNvSpPr/>
          <p:nvPr/>
        </p:nvSpPr>
        <p:spPr>
          <a:xfrm>
            <a:off x="0" y="1462513"/>
            <a:ext cx="12192000" cy="4878399"/>
          </a:xfrm>
          <a:prstGeom prst="rect">
            <a:avLst/>
          </a:prstGeom>
          <a:solidFill>
            <a:srgbClr val="5C697A">
              <a:alpha val="13333"/>
            </a:srgbClr>
          </a:solidFill>
          <a:ln>
            <a:noFill/>
          </a:ln>
        </p:spPr>
        <p:txBody>
          <a:bodyPr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Source Sans Pro"/>
              <a:buNone/>
            </a:pPr>
            <a:endParaRPr sz="1467" kern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7" name="Shape 487"/>
          <p:cNvSpPr/>
          <p:nvPr/>
        </p:nvSpPr>
        <p:spPr>
          <a:xfrm rot="-120050">
            <a:off x="7202095" y="2224529"/>
            <a:ext cx="3282351" cy="326944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60000"/>
                </a:moveTo>
                <a:cubicBezTo>
                  <a:pt x="0" y="26861"/>
                  <a:pt x="26861" y="0"/>
                  <a:pt x="60000" y="0"/>
                </a:cubicBezTo>
                <a:cubicBezTo>
                  <a:pt x="80000" y="0"/>
                  <a:pt x="100000" y="0"/>
                  <a:pt x="120000" y="0"/>
                </a:cubicBezTo>
                <a:cubicBezTo>
                  <a:pt x="120000" y="20000"/>
                  <a:pt x="120000" y="40000"/>
                  <a:pt x="120000" y="60000"/>
                </a:cubicBezTo>
                <a:cubicBezTo>
                  <a:pt x="120000" y="93138"/>
                  <a:pt x="93138" y="120000"/>
                  <a:pt x="60000" y="120000"/>
                </a:cubicBezTo>
                <a:cubicBezTo>
                  <a:pt x="26861" y="120000"/>
                  <a:pt x="0" y="93138"/>
                  <a:pt x="0" y="60000"/>
                </a:cubicBezTo>
                <a:close/>
              </a:path>
            </a:pathLst>
          </a:custGeom>
          <a:gradFill>
            <a:gsLst>
              <a:gs pos="0">
                <a:srgbClr val="F6786A"/>
              </a:gs>
              <a:gs pos="100000">
                <a:srgbClr val="E05846"/>
              </a:gs>
            </a:gsLst>
            <a:lin ang="10336961" scaled="0"/>
          </a:gradFill>
          <a:ln>
            <a:noFill/>
          </a:ln>
        </p:spPr>
        <p:txBody>
          <a:bodyPr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Source Sans Pro"/>
              <a:buNone/>
            </a:pPr>
            <a:endParaRPr sz="1467" kern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88" name="Shape 488"/>
          <p:cNvCxnSpPr/>
          <p:nvPr/>
        </p:nvCxnSpPr>
        <p:spPr>
          <a:xfrm>
            <a:off x="8073796" y="3502341"/>
            <a:ext cx="1872149" cy="0"/>
          </a:xfrm>
          <a:prstGeom prst="straightConnector1">
            <a:avLst/>
          </a:prstGeom>
          <a:noFill/>
          <a:ln w="19050" cap="flat" cmpd="sng">
            <a:solidFill>
              <a:srgbClr val="22273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9" name="Shape 489"/>
          <p:cNvSpPr/>
          <p:nvPr/>
        </p:nvSpPr>
        <p:spPr>
          <a:xfrm rot="-120050">
            <a:off x="4476562" y="2224529"/>
            <a:ext cx="3282351" cy="326944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60000"/>
                </a:moveTo>
                <a:cubicBezTo>
                  <a:pt x="0" y="26861"/>
                  <a:pt x="26861" y="0"/>
                  <a:pt x="60000" y="0"/>
                </a:cubicBezTo>
                <a:cubicBezTo>
                  <a:pt x="80000" y="0"/>
                  <a:pt x="100000" y="0"/>
                  <a:pt x="120000" y="0"/>
                </a:cubicBezTo>
                <a:cubicBezTo>
                  <a:pt x="120000" y="20000"/>
                  <a:pt x="120000" y="40000"/>
                  <a:pt x="120000" y="60000"/>
                </a:cubicBezTo>
                <a:cubicBezTo>
                  <a:pt x="120000" y="93138"/>
                  <a:pt x="93138" y="120000"/>
                  <a:pt x="60000" y="120000"/>
                </a:cubicBezTo>
                <a:cubicBezTo>
                  <a:pt x="26861" y="120000"/>
                  <a:pt x="0" y="93138"/>
                  <a:pt x="0" y="60000"/>
                </a:cubicBezTo>
                <a:close/>
              </a:path>
            </a:pathLst>
          </a:custGeom>
          <a:gradFill>
            <a:gsLst>
              <a:gs pos="0">
                <a:srgbClr val="FA9882"/>
              </a:gs>
              <a:gs pos="100000">
                <a:srgbClr val="F56D4E"/>
              </a:gs>
            </a:gsLst>
            <a:lin ang="10336961" scaled="0"/>
          </a:gradFill>
          <a:ln>
            <a:noFill/>
          </a:ln>
        </p:spPr>
        <p:txBody>
          <a:bodyPr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Source Sans Pro"/>
              <a:buNone/>
            </a:pPr>
            <a:endParaRPr sz="1467" kern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90" name="Shape 490"/>
          <p:cNvCxnSpPr/>
          <p:nvPr/>
        </p:nvCxnSpPr>
        <p:spPr>
          <a:xfrm>
            <a:off x="5349715" y="3502341"/>
            <a:ext cx="2091749" cy="0"/>
          </a:xfrm>
          <a:prstGeom prst="straightConnector1">
            <a:avLst/>
          </a:prstGeom>
          <a:noFill/>
          <a:ln w="19050" cap="flat" cmpd="sng">
            <a:solidFill>
              <a:srgbClr val="22273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91" name="Shape 491"/>
          <p:cNvSpPr/>
          <p:nvPr/>
        </p:nvSpPr>
        <p:spPr>
          <a:xfrm rot="-120050">
            <a:off x="1707556" y="2224529"/>
            <a:ext cx="3282351" cy="326944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60000"/>
                </a:moveTo>
                <a:cubicBezTo>
                  <a:pt x="0" y="26861"/>
                  <a:pt x="26861" y="0"/>
                  <a:pt x="60000" y="0"/>
                </a:cubicBezTo>
                <a:cubicBezTo>
                  <a:pt x="80000" y="0"/>
                  <a:pt x="100000" y="0"/>
                  <a:pt x="120000" y="0"/>
                </a:cubicBezTo>
                <a:cubicBezTo>
                  <a:pt x="120000" y="20000"/>
                  <a:pt x="120000" y="40000"/>
                  <a:pt x="120000" y="60000"/>
                </a:cubicBezTo>
                <a:cubicBezTo>
                  <a:pt x="120000" y="93138"/>
                  <a:pt x="93138" y="120000"/>
                  <a:pt x="60000" y="120000"/>
                </a:cubicBezTo>
                <a:cubicBezTo>
                  <a:pt x="26861" y="120000"/>
                  <a:pt x="0" y="93138"/>
                  <a:pt x="0" y="60000"/>
                </a:cubicBezTo>
                <a:close/>
              </a:path>
            </a:pathLst>
          </a:custGeom>
          <a:gradFill>
            <a:gsLst>
              <a:gs pos="0">
                <a:srgbClr val="FA7D50"/>
              </a:gs>
              <a:gs pos="100000">
                <a:srgbClr val="FCA98B"/>
              </a:gs>
            </a:gsLst>
            <a:lin ang="18983926" scaled="0"/>
          </a:gradFill>
          <a:ln>
            <a:noFill/>
          </a:ln>
        </p:spPr>
        <p:txBody>
          <a:bodyPr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Source Sans Pro"/>
              <a:buNone/>
            </a:pPr>
            <a:endParaRPr sz="1467" kern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92" name="Shape 492"/>
          <p:cNvCxnSpPr/>
          <p:nvPr/>
        </p:nvCxnSpPr>
        <p:spPr>
          <a:xfrm>
            <a:off x="2515287" y="3502341"/>
            <a:ext cx="2091749" cy="0"/>
          </a:xfrm>
          <a:prstGeom prst="straightConnector1">
            <a:avLst/>
          </a:prstGeom>
          <a:noFill/>
          <a:ln w="19050" cap="flat" cmpd="sng">
            <a:solidFill>
              <a:srgbClr val="22273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93" name="Shape 493"/>
          <p:cNvSpPr txBox="1">
            <a:spLocks noGrp="1"/>
          </p:cNvSpPr>
          <p:nvPr>
            <p:ph type="body" idx="5"/>
          </p:nvPr>
        </p:nvSpPr>
        <p:spPr>
          <a:xfrm>
            <a:off x="2487085" y="2978712"/>
            <a:ext cx="2120899" cy="4741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2133" b="1" i="0" u="none" strike="noStrike" cap="none">
                <a:solidFill>
                  <a:srgbClr val="22263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5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6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94" name="Shape 494"/>
          <p:cNvSpPr txBox="1">
            <a:spLocks noGrp="1"/>
          </p:cNvSpPr>
          <p:nvPr>
            <p:ph type="body" idx="6"/>
          </p:nvPr>
        </p:nvSpPr>
        <p:spPr>
          <a:xfrm>
            <a:off x="5320565" y="2978712"/>
            <a:ext cx="2120899" cy="4741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2133" b="1" i="0" u="none" strike="noStrike" cap="none">
                <a:solidFill>
                  <a:srgbClr val="22263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5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6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95" name="Shape 495"/>
          <p:cNvSpPr txBox="1">
            <a:spLocks noGrp="1"/>
          </p:cNvSpPr>
          <p:nvPr>
            <p:ph type="body" idx="7"/>
          </p:nvPr>
        </p:nvSpPr>
        <p:spPr>
          <a:xfrm>
            <a:off x="8073795" y="2978779"/>
            <a:ext cx="2120800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2133" b="1" i="0" u="none" strike="noStrike" cap="none">
                <a:solidFill>
                  <a:srgbClr val="22263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5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6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96" name="Shape 496"/>
          <p:cNvSpPr txBox="1">
            <a:spLocks noGrp="1"/>
          </p:cNvSpPr>
          <p:nvPr>
            <p:ph type="body" idx="8"/>
          </p:nvPr>
        </p:nvSpPr>
        <p:spPr>
          <a:xfrm>
            <a:off x="5320564" y="3734345"/>
            <a:ext cx="2057397" cy="85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7055" marR="0" lvl="0" indent="1693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731"/>
              </a:buClr>
              <a:buSzPct val="100000"/>
              <a:buFont typeface="Source Sans Pro"/>
              <a:buChar char="•"/>
              <a:defRPr sz="1600" b="0" i="0" u="none" strike="noStrike" cap="none">
                <a:solidFill>
                  <a:srgbClr val="22263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228589" marR="0" lvl="1" indent="177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22263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228589" marR="0" lvl="2" indent="177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22263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228589" marR="0" lvl="3" indent="177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22263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589" marR="0" lvl="4" indent="177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22263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5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6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97" name="Shape 497"/>
          <p:cNvSpPr txBox="1">
            <a:spLocks noGrp="1"/>
          </p:cNvSpPr>
          <p:nvPr>
            <p:ph type="body" idx="9"/>
          </p:nvPr>
        </p:nvSpPr>
        <p:spPr>
          <a:xfrm>
            <a:off x="2514521" y="3734345"/>
            <a:ext cx="2057397" cy="85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7055" marR="0" lvl="0" indent="1693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731"/>
              </a:buClr>
              <a:buSzPct val="100000"/>
              <a:buFont typeface="Source Sans Pro"/>
              <a:buChar char="•"/>
              <a:defRPr sz="1600" b="0" i="0" u="none" strike="noStrike" cap="none">
                <a:solidFill>
                  <a:srgbClr val="22263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228589" marR="0" lvl="1" indent="177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22263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228589" marR="0" lvl="2" indent="177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22263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228589" marR="0" lvl="3" indent="177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22263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589" marR="0" lvl="4" indent="177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22263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5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6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98" name="Shape 498"/>
          <p:cNvSpPr txBox="1">
            <a:spLocks noGrp="1"/>
          </p:cNvSpPr>
          <p:nvPr>
            <p:ph type="body" idx="13"/>
          </p:nvPr>
        </p:nvSpPr>
        <p:spPr>
          <a:xfrm>
            <a:off x="8073796" y="3734345"/>
            <a:ext cx="2057397" cy="85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7055" marR="0" lvl="0" indent="1693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731"/>
              </a:buClr>
              <a:buSzPct val="100000"/>
              <a:buFont typeface="Source Sans Pro"/>
              <a:buChar char="•"/>
              <a:defRPr sz="1600" b="0" i="0" u="none" strike="noStrike" cap="none">
                <a:solidFill>
                  <a:srgbClr val="22263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228589" marR="0" lvl="1" indent="177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22263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228589" marR="0" lvl="2" indent="177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22263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228589" marR="0" lvl="3" indent="177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22263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589" marR="0" lvl="4" indent="177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22263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5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6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499" name="Shape 499"/>
          <p:cNvCxnSpPr/>
          <p:nvPr/>
        </p:nvCxnSpPr>
        <p:spPr>
          <a:xfrm>
            <a:off x="402444" y="1144004"/>
            <a:ext cx="2378400" cy="0"/>
          </a:xfrm>
          <a:prstGeom prst="straightConnector1">
            <a:avLst/>
          </a:prstGeom>
          <a:noFill/>
          <a:ln w="9525" cap="flat" cmpd="sng">
            <a:solidFill>
              <a:srgbClr val="8FA3A9"/>
            </a:solidFill>
            <a:prstDash val="solid"/>
            <a:bevel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502999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 point highligh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-19555" y="4997125"/>
            <a:ext cx="12231200" cy="777999"/>
          </a:xfrm>
          <a:prstGeom prst="rect">
            <a:avLst/>
          </a:prstGeom>
          <a:solidFill>
            <a:srgbClr val="E05E40"/>
          </a:solidFill>
          <a:ln>
            <a:noFill/>
          </a:ln>
        </p:spPr>
        <p:txBody>
          <a:bodyPr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Source Sans Pro"/>
              <a:buNone/>
            </a:pPr>
            <a:endParaRPr sz="1467" kern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11580956" y="6486952"/>
            <a:ext cx="401600" cy="285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A2B4BA"/>
              </a:buClr>
              <a:buSzPct val="25000"/>
              <a:buFont typeface="Source Sans Pro"/>
              <a:buNone/>
            </a:pPr>
            <a:fld id="{00000000-1234-1234-1234-123412341234}" type="slidenum">
              <a:rPr lang="en" sz="1867">
                <a:solidFill>
                  <a:srgbClr val="A2B4B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pPr>
                <a:buClr>
                  <a:srgbClr val="A2B4BA"/>
                </a:buClr>
                <a:buSzPct val="25000"/>
                <a:buFont typeface="Source Sans Pro"/>
                <a:buNone/>
              </a:pPr>
              <a:t>‹#›</a:t>
            </a:fld>
            <a:endParaRPr lang="en" sz="1867">
              <a:solidFill>
                <a:srgbClr val="A2B4B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65119" y="1222374"/>
            <a:ext cx="4206796" cy="22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6767839" y="6488372"/>
            <a:ext cx="4788799" cy="281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5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8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4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6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3"/>
          </p:nvPr>
        </p:nvSpPr>
        <p:spPr>
          <a:xfrm>
            <a:off x="365755" y="658863"/>
            <a:ext cx="3923599" cy="495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4"/>
          </p:nvPr>
        </p:nvSpPr>
        <p:spPr>
          <a:xfrm>
            <a:off x="359568" y="276680"/>
            <a:ext cx="3720400" cy="4523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800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cxnSp>
        <p:nvCxnSpPr>
          <p:cNvPr id="77" name="Shape 77"/>
          <p:cNvCxnSpPr/>
          <p:nvPr/>
        </p:nvCxnSpPr>
        <p:spPr>
          <a:xfrm>
            <a:off x="387011" y="1144004"/>
            <a:ext cx="2378400" cy="0"/>
          </a:xfrm>
          <a:prstGeom prst="straightConnector1">
            <a:avLst/>
          </a:prstGeom>
          <a:noFill/>
          <a:ln w="9525" cap="flat" cmpd="sng">
            <a:solidFill>
              <a:srgbClr val="8FA3A9"/>
            </a:solidFill>
            <a:prstDash val="solid"/>
            <a:bevel/>
            <a:headEnd type="none" w="med" len="med"/>
            <a:tailEnd type="none" w="med" len="med"/>
          </a:ln>
        </p:spPr>
      </p:cxnSp>
      <p:sp>
        <p:nvSpPr>
          <p:cNvPr id="78" name="Shape 78"/>
          <p:cNvSpPr txBox="1">
            <a:spLocks noGrp="1"/>
          </p:cNvSpPr>
          <p:nvPr>
            <p:ph type="body" idx="5"/>
          </p:nvPr>
        </p:nvSpPr>
        <p:spPr>
          <a:xfrm>
            <a:off x="2108202" y="5053752"/>
            <a:ext cx="8913284" cy="677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5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6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6"/>
          </p:nvPr>
        </p:nvSpPr>
        <p:spPr>
          <a:xfrm>
            <a:off x="2108202" y="2120902"/>
            <a:ext cx="5194300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589" marR="0" lvl="0" indent="507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Merriweather Sans"/>
              <a:buChar char="▶"/>
              <a:defRPr sz="1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5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6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224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lution Box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65119" y="1222374"/>
            <a:ext cx="4206796" cy="22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365755" y="644849"/>
            <a:ext cx="3923599" cy="495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3"/>
          </p:nvPr>
        </p:nvSpPr>
        <p:spPr>
          <a:xfrm>
            <a:off x="359568" y="276680"/>
            <a:ext cx="3720400" cy="4523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800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grpSp>
        <p:nvGrpSpPr>
          <p:cNvPr id="91" name="Shape 91"/>
          <p:cNvGrpSpPr/>
          <p:nvPr/>
        </p:nvGrpSpPr>
        <p:grpSpPr>
          <a:xfrm>
            <a:off x="1439267" y="1048905"/>
            <a:ext cx="5023108" cy="4971249"/>
            <a:chOff x="2878539" y="2439180"/>
            <a:chExt cx="10046220" cy="9942502"/>
          </a:xfrm>
        </p:grpSpPr>
        <p:sp>
          <p:nvSpPr>
            <p:cNvPr id="92" name="Shape 92"/>
            <p:cNvSpPr/>
            <p:nvPr/>
          </p:nvSpPr>
          <p:spPr>
            <a:xfrm>
              <a:off x="8713750" y="7906085"/>
              <a:ext cx="1191300" cy="1191300"/>
            </a:xfrm>
            <a:prstGeom prst="ellipse">
              <a:avLst/>
            </a:prstGeom>
            <a:gradFill>
              <a:gsLst>
                <a:gs pos="0">
                  <a:srgbClr val="FFFFFF">
                    <a:alpha val="34901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50800" tIns="50800" rIns="50800" bIns="508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Font typeface="Source Sans Pro"/>
                <a:buNone/>
              </a:pPr>
              <a:endParaRPr sz="1467" ker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 rot="-2942872">
              <a:off x="4200746" y="4481338"/>
              <a:ext cx="5207892" cy="587734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911" y="34455"/>
                  </a:moveTo>
                  <a:lnTo>
                    <a:pt x="35444" y="118383"/>
                  </a:lnTo>
                  <a:lnTo>
                    <a:pt x="113455" y="0"/>
                  </a:lnTo>
                  <a:lnTo>
                    <a:pt x="35927" y="119533"/>
                  </a:lnTo>
                  <a:lnTo>
                    <a:pt x="57477" y="52338"/>
                  </a:lnTo>
                  <a:lnTo>
                    <a:pt x="34388" y="120000"/>
                  </a:lnTo>
                  <a:lnTo>
                    <a:pt x="120000" y="73044"/>
                  </a:lnTo>
                  <a:lnTo>
                    <a:pt x="32977" y="119483"/>
                  </a:lnTo>
                  <a:lnTo>
                    <a:pt x="0" y="36661"/>
                  </a:lnTo>
                  <a:lnTo>
                    <a:pt x="33683" y="118161"/>
                  </a:lnTo>
                  <a:lnTo>
                    <a:pt x="47911" y="3445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420">
                  <a:srgbClr val="FFFFFF"/>
                </a:gs>
                <a:gs pos="100000">
                  <a:srgbClr val="FFFFFF">
                    <a:alpha val="22352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lIns="50800" tIns="50800" rIns="50800" bIns="508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Font typeface="Source Sans Pro"/>
                <a:buNone/>
              </a:pPr>
              <a:endParaRPr sz="1467" ker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8451159" y="8744917"/>
              <a:ext cx="1462199" cy="1462199"/>
            </a:xfrm>
            <a:prstGeom prst="ellipse">
              <a:avLst/>
            </a:prstGeom>
            <a:gradFill>
              <a:gsLst>
                <a:gs pos="0">
                  <a:srgbClr val="FFFFFF">
                    <a:alpha val="61568"/>
                  </a:srgbClr>
                </a:gs>
                <a:gs pos="79250">
                  <a:srgbClr val="FFFFFF">
                    <a:alpha val="6156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50800" tIns="50800" rIns="50800" bIns="508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Font typeface="Source Sans Pro"/>
                <a:buNone/>
              </a:pPr>
              <a:endParaRPr sz="1467" ker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grpSp>
          <p:nvGrpSpPr>
            <p:cNvPr id="95" name="Shape 95"/>
            <p:cNvGrpSpPr/>
            <p:nvPr/>
          </p:nvGrpSpPr>
          <p:grpSpPr>
            <a:xfrm>
              <a:off x="4236247" y="2439180"/>
              <a:ext cx="7740953" cy="8999883"/>
              <a:chOff x="2618657" y="1748304"/>
              <a:chExt cx="7740953" cy="8999883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5365330" y="5360089"/>
                <a:ext cx="1145999" cy="1145999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20000"/>
                    </a:srgbClr>
                  </a:gs>
                  <a:gs pos="79250">
                    <a:srgbClr val="FFFFFF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lIns="50800" tIns="50800" rIns="50800" bIns="50800" anchor="ctr" anchorCtr="0">
                <a:noAutofit/>
              </a:bodyPr>
              <a:lstStyle/>
              <a:p>
                <a:pPr algn="ctr">
                  <a:buClr>
                    <a:srgbClr val="FFFFFF"/>
                  </a:buClr>
                  <a:buFont typeface="Source Sans Pro"/>
                  <a:buNone/>
                </a:pPr>
                <a:endParaRPr sz="1467" kern="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7875521" y="4736062"/>
                <a:ext cx="1957499" cy="1957499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8627"/>
                    </a:srgbClr>
                  </a:gs>
                  <a:gs pos="79250">
                    <a:srgbClr val="FFFFFF">
                      <a:alpha val="8627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lIns="50800" tIns="50800" rIns="50800" bIns="50800" anchor="ctr" anchorCtr="0">
                <a:noAutofit/>
              </a:bodyPr>
              <a:lstStyle/>
              <a:p>
                <a:pPr algn="ctr">
                  <a:buClr>
                    <a:srgbClr val="FFFFFF"/>
                  </a:buClr>
                  <a:buFont typeface="Source Sans Pro"/>
                  <a:buNone/>
                </a:pPr>
                <a:endParaRPr sz="1467" kern="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8" name="Shape 98"/>
              <p:cNvSpPr/>
              <p:nvPr/>
            </p:nvSpPr>
            <p:spPr>
              <a:xfrm rot="2368662">
                <a:off x="3877627" y="7071211"/>
                <a:ext cx="5208894" cy="190810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0366" y="20850"/>
                    </a:moveTo>
                    <a:lnTo>
                      <a:pt x="82183" y="91794"/>
                    </a:lnTo>
                    <a:lnTo>
                      <a:pt x="105983" y="71650"/>
                    </a:lnTo>
                    <a:lnTo>
                      <a:pt x="82811" y="96366"/>
                    </a:lnTo>
                    <a:lnTo>
                      <a:pt x="120000" y="0"/>
                    </a:lnTo>
                    <a:lnTo>
                      <a:pt x="80827" y="98216"/>
                    </a:lnTo>
                    <a:lnTo>
                      <a:pt x="19594" y="120000"/>
                    </a:lnTo>
                    <a:lnTo>
                      <a:pt x="79005" y="96172"/>
                    </a:lnTo>
                    <a:lnTo>
                      <a:pt x="0" y="27222"/>
                    </a:lnTo>
                    <a:lnTo>
                      <a:pt x="79916" y="90922"/>
                    </a:lnTo>
                    <a:lnTo>
                      <a:pt x="80366" y="2085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420">
                    <a:srgbClr val="FFFFFF"/>
                  </a:gs>
                  <a:gs pos="100000">
                    <a:srgbClr val="FFFFFF">
                      <a:alpha val="22352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txBody>
              <a:bodyPr lIns="50800" tIns="50800" rIns="50800" bIns="50800" anchor="ctr" anchorCtr="0">
                <a:noAutofit/>
              </a:bodyPr>
              <a:lstStyle/>
              <a:p>
                <a:pPr algn="ctr">
                  <a:buClr>
                    <a:srgbClr val="FFFFFF"/>
                  </a:buClr>
                  <a:buFont typeface="Source Sans Pro"/>
                  <a:buNone/>
                </a:pPr>
                <a:endParaRPr sz="1467" kern="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9" name="Shape 99"/>
              <p:cNvSpPr/>
              <p:nvPr/>
            </p:nvSpPr>
            <p:spPr>
              <a:xfrm rot="131451">
                <a:off x="3521748" y="8001937"/>
                <a:ext cx="3037020" cy="88173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39494"/>
                    </a:moveTo>
                    <a:lnTo>
                      <a:pt x="96972" y="0"/>
                    </a:lnTo>
                    <a:lnTo>
                      <a:pt x="120000" y="41561"/>
                    </a:lnTo>
                    <a:lnTo>
                      <a:pt x="40050" y="120000"/>
                    </a:lnTo>
                    <a:lnTo>
                      <a:pt x="0" y="39494"/>
                    </a:lnTo>
                    <a:close/>
                  </a:path>
                </a:pathLst>
              </a:custGeom>
              <a:gradFill>
                <a:gsLst>
                  <a:gs pos="0">
                    <a:srgbClr val="6D7A8B"/>
                  </a:gs>
                  <a:gs pos="51260">
                    <a:srgbClr val="8592A3"/>
                  </a:gs>
                  <a:gs pos="100000">
                    <a:srgbClr val="9CAABB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lIns="50800" tIns="50800" rIns="50800" bIns="50800" anchor="ctr" anchorCtr="0">
                <a:noAutofit/>
              </a:bodyPr>
              <a:lstStyle/>
              <a:p>
                <a:pPr algn="ctr">
                  <a:buClr>
                    <a:srgbClr val="FFFFFF"/>
                  </a:buClr>
                  <a:buFont typeface="Source Sans Pro"/>
                  <a:buNone/>
                </a:pPr>
                <a:endParaRPr sz="1467" kern="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0" name="Shape 100"/>
              <p:cNvSpPr/>
              <p:nvPr/>
            </p:nvSpPr>
            <p:spPr>
              <a:xfrm rot="6971699">
                <a:off x="7406098" y="7020369"/>
                <a:ext cx="1287867" cy="268212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7127" y="35538"/>
                    </a:moveTo>
                    <a:lnTo>
                      <a:pt x="120000" y="120000"/>
                    </a:lnTo>
                    <a:lnTo>
                      <a:pt x="68616" y="90127"/>
                    </a:lnTo>
                    <a:lnTo>
                      <a:pt x="0" y="0"/>
                    </a:lnTo>
                    <a:lnTo>
                      <a:pt x="87127" y="35538"/>
                    </a:lnTo>
                    <a:close/>
                  </a:path>
                </a:pathLst>
              </a:custGeom>
              <a:gradFill>
                <a:gsLst>
                  <a:gs pos="0">
                    <a:srgbClr val="5C697A"/>
                  </a:gs>
                  <a:gs pos="51260">
                    <a:srgbClr val="8C9AAA"/>
                  </a:gs>
                  <a:gs pos="100000">
                    <a:srgbClr val="BDCADB"/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</p:spPr>
            <p:txBody>
              <a:bodyPr lIns="17150" tIns="17150" rIns="17150" bIns="17150" anchor="t" anchorCtr="0">
                <a:noAutofit/>
              </a:bodyPr>
              <a:lstStyle/>
              <a:p>
                <a:pPr algn="ctr">
                  <a:buClr>
                    <a:srgbClr val="FFFFFF"/>
                  </a:buClr>
                  <a:buFont typeface="Source Sans Pro"/>
                  <a:buNone/>
                </a:pPr>
                <a:endParaRPr sz="1467" kern="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1" name="Shape 101"/>
              <p:cNvSpPr/>
              <p:nvPr/>
            </p:nvSpPr>
            <p:spPr>
              <a:xfrm>
                <a:off x="6490151" y="8324520"/>
                <a:ext cx="1949400" cy="2361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44" y="0"/>
                    </a:moveTo>
                    <a:lnTo>
                      <a:pt x="120000" y="25805"/>
                    </a:lnTo>
                    <a:lnTo>
                      <a:pt x="120000" y="120000"/>
                    </a:lnTo>
                    <a:lnTo>
                      <a:pt x="0" y="90100"/>
                    </a:lnTo>
                    <a:lnTo>
                      <a:pt x="344" y="0"/>
                    </a:lnTo>
                    <a:close/>
                  </a:path>
                </a:pathLst>
              </a:custGeom>
              <a:gradFill>
                <a:gsLst>
                  <a:gs pos="0">
                    <a:srgbClr val="5C697A"/>
                  </a:gs>
                  <a:gs pos="51260">
                    <a:srgbClr val="7C8A9B"/>
                  </a:gs>
                  <a:gs pos="100000">
                    <a:srgbClr val="9CAABB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lIns="50800" tIns="50800" rIns="50800" bIns="50800" anchor="ctr" anchorCtr="0">
                <a:noAutofit/>
              </a:bodyPr>
              <a:lstStyle/>
              <a:p>
                <a:pPr algn="ctr">
                  <a:buClr>
                    <a:srgbClr val="FFFFFF"/>
                  </a:buClr>
                  <a:buFont typeface="Source Sans Pro"/>
                  <a:buNone/>
                </a:pPr>
                <a:endParaRPr sz="1467" kern="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2" name="Shape 102"/>
              <p:cNvSpPr/>
              <p:nvPr/>
            </p:nvSpPr>
            <p:spPr>
              <a:xfrm>
                <a:off x="4443516" y="8362832"/>
                <a:ext cx="2075700" cy="2361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655" y="0"/>
                    </a:moveTo>
                    <a:lnTo>
                      <a:pt x="0" y="25805"/>
                    </a:lnTo>
                    <a:lnTo>
                      <a:pt x="0" y="120000"/>
                    </a:lnTo>
                    <a:lnTo>
                      <a:pt x="120000" y="90100"/>
                    </a:lnTo>
                    <a:lnTo>
                      <a:pt x="119655" y="0"/>
                    </a:lnTo>
                    <a:close/>
                  </a:path>
                </a:pathLst>
              </a:custGeom>
              <a:gradFill>
                <a:gsLst>
                  <a:gs pos="0">
                    <a:srgbClr val="5C697A"/>
                  </a:gs>
                  <a:gs pos="51260">
                    <a:srgbClr val="8492A2"/>
                  </a:gs>
                  <a:gs pos="100000">
                    <a:srgbClr val="ADBACB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lIns="50800" tIns="50800" rIns="50800" bIns="50800" anchor="ctr" anchorCtr="0">
                <a:noAutofit/>
              </a:bodyPr>
              <a:lstStyle/>
              <a:p>
                <a:pPr algn="ctr">
                  <a:buClr>
                    <a:srgbClr val="FFFFFF"/>
                  </a:buClr>
                  <a:buFont typeface="Source Sans Pro"/>
                  <a:buNone/>
                </a:pPr>
                <a:endParaRPr sz="1467" kern="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3" name="Shape 103"/>
              <p:cNvSpPr/>
              <p:nvPr/>
            </p:nvSpPr>
            <p:spPr>
              <a:xfrm>
                <a:off x="5331255" y="8324520"/>
                <a:ext cx="737400" cy="7374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61176"/>
                    </a:srgbClr>
                  </a:gs>
                  <a:gs pos="100000">
                    <a:srgbClr val="FFFFFF">
                      <a:alpha val="15294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lIns="50800" tIns="50800" rIns="50800" bIns="50800" anchor="ctr" anchorCtr="0">
                <a:noAutofit/>
              </a:bodyPr>
              <a:lstStyle/>
              <a:p>
                <a:pPr>
                  <a:buClr>
                    <a:srgbClr val="FFFFFF"/>
                  </a:buClr>
                  <a:buFont typeface="Source Sans Pro"/>
                  <a:buNone/>
                </a:pPr>
                <a:endParaRPr sz="667" kern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4" name="Shape 104"/>
              <p:cNvSpPr/>
              <p:nvPr/>
            </p:nvSpPr>
            <p:spPr>
              <a:xfrm>
                <a:off x="4156730" y="7204421"/>
                <a:ext cx="1389898" cy="1389898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75294"/>
                    </a:srgbClr>
                  </a:gs>
                  <a:gs pos="57210">
                    <a:srgbClr val="FFFFFF">
                      <a:alpha val="7529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lIns="50800" tIns="50800" rIns="50800" bIns="50800" anchor="ctr" anchorCtr="0">
                <a:noAutofit/>
              </a:bodyPr>
              <a:lstStyle/>
              <a:p>
                <a:pPr algn="ctr">
                  <a:buClr>
                    <a:srgbClr val="FFFFFF"/>
                  </a:buClr>
                  <a:buFont typeface="Source Sans Pro"/>
                  <a:buNone/>
                </a:pPr>
                <a:endParaRPr sz="1467" kern="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5" name="Shape 105"/>
              <p:cNvSpPr/>
              <p:nvPr/>
            </p:nvSpPr>
            <p:spPr>
              <a:xfrm>
                <a:off x="4588585" y="7541546"/>
                <a:ext cx="1904999" cy="1904999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lIns="50800" tIns="50800" rIns="50800" bIns="50800" anchor="ctr" anchorCtr="0">
                <a:noAutofit/>
              </a:bodyPr>
              <a:lstStyle/>
              <a:p>
                <a:pPr algn="ctr">
                  <a:buClr>
                    <a:srgbClr val="FFFFFF"/>
                  </a:buClr>
                  <a:buFont typeface="Source Sans Pro"/>
                  <a:buNone/>
                </a:pPr>
                <a:endParaRPr sz="1467" kern="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6" name="Shape 106"/>
              <p:cNvSpPr/>
              <p:nvPr/>
            </p:nvSpPr>
            <p:spPr>
              <a:xfrm>
                <a:off x="5377325" y="8556052"/>
                <a:ext cx="1269899" cy="1269899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63529"/>
                    </a:srgbClr>
                  </a:gs>
                  <a:gs pos="79250">
                    <a:srgbClr val="FFFFFF">
                      <a:alpha val="63529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lIns="50800" tIns="50800" rIns="50800" bIns="50800" anchor="ctr" anchorCtr="0">
                <a:noAutofit/>
              </a:bodyPr>
              <a:lstStyle/>
              <a:p>
                <a:pPr algn="ctr">
                  <a:buClr>
                    <a:srgbClr val="FFFFFF"/>
                  </a:buClr>
                  <a:buFont typeface="Source Sans Pro"/>
                  <a:buNone/>
                </a:pPr>
                <a:endParaRPr sz="1467" kern="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7049664" y="6206955"/>
                <a:ext cx="580199" cy="580199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7450"/>
                    </a:srgbClr>
                  </a:gs>
                  <a:gs pos="79250">
                    <a:srgbClr val="FFFFFF">
                      <a:alpha val="745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lIns="50800" tIns="50800" rIns="50800" bIns="50800" anchor="ctr" anchorCtr="0">
                <a:noAutofit/>
              </a:bodyPr>
              <a:lstStyle/>
              <a:p>
                <a:pPr algn="ctr">
                  <a:buClr>
                    <a:srgbClr val="FFFFFF"/>
                  </a:buClr>
                  <a:buFont typeface="Source Sans Pro"/>
                  <a:buNone/>
                </a:pPr>
                <a:endParaRPr sz="1467" kern="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8" name="Shape 108"/>
              <p:cNvSpPr/>
              <p:nvPr/>
            </p:nvSpPr>
            <p:spPr>
              <a:xfrm>
                <a:off x="4261182" y="3704589"/>
                <a:ext cx="737400" cy="7374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7843"/>
                    </a:srgbClr>
                  </a:gs>
                  <a:gs pos="79250">
                    <a:srgbClr val="FFFFFF">
                      <a:alpha val="7843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lIns="50800" tIns="50800" rIns="50800" bIns="50800" anchor="ctr" anchorCtr="0">
                <a:noAutofit/>
              </a:bodyPr>
              <a:lstStyle/>
              <a:p>
                <a:pPr algn="ctr">
                  <a:buClr>
                    <a:srgbClr val="FFFFFF"/>
                  </a:buClr>
                  <a:buFont typeface="Source Sans Pro"/>
                  <a:buNone/>
                </a:pPr>
                <a:endParaRPr sz="1467" kern="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9" name="Shape 109"/>
              <p:cNvSpPr/>
              <p:nvPr/>
            </p:nvSpPr>
            <p:spPr>
              <a:xfrm>
                <a:off x="7013089" y="8097560"/>
                <a:ext cx="1191300" cy="11913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89803"/>
                    </a:srgbClr>
                  </a:gs>
                  <a:gs pos="79250">
                    <a:srgbClr val="FFFFFF">
                      <a:alpha val="89803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lIns="50800" tIns="50800" rIns="50800" bIns="50800" anchor="ctr" anchorCtr="0">
                <a:noAutofit/>
              </a:bodyPr>
              <a:lstStyle/>
              <a:p>
                <a:pPr algn="ctr">
                  <a:buClr>
                    <a:srgbClr val="FFFFFF"/>
                  </a:buClr>
                  <a:buFont typeface="Source Sans Pro"/>
                  <a:buNone/>
                </a:pPr>
                <a:endParaRPr sz="1467" kern="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7169453" y="7148596"/>
                <a:ext cx="1753198" cy="1753198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55294"/>
                    </a:srgbClr>
                  </a:gs>
                  <a:gs pos="79250">
                    <a:srgbClr val="FFFFFF">
                      <a:alpha val="5529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lIns="50800" tIns="50800" rIns="50800" bIns="50800" anchor="ctr" anchorCtr="0">
                <a:noAutofit/>
              </a:bodyPr>
              <a:lstStyle/>
              <a:p>
                <a:pPr algn="ctr">
                  <a:buClr>
                    <a:srgbClr val="FFFFFF"/>
                  </a:buClr>
                  <a:buFont typeface="Source Sans Pro"/>
                  <a:buNone/>
                </a:pPr>
                <a:endParaRPr sz="1467" kern="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6063000" y="8397089"/>
                <a:ext cx="2351099" cy="2351099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61568"/>
                    </a:srgbClr>
                  </a:gs>
                  <a:gs pos="20670">
                    <a:srgbClr val="FFFFFF">
                      <a:alpha val="6156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lIns="50800" tIns="50800" rIns="50800" bIns="50800" anchor="ctr" anchorCtr="0">
                <a:noAutofit/>
              </a:bodyPr>
              <a:lstStyle/>
              <a:p>
                <a:pPr algn="ctr">
                  <a:buClr>
                    <a:srgbClr val="FFFFFF"/>
                  </a:buClr>
                  <a:buFont typeface="Source Sans Pro"/>
                  <a:buNone/>
                </a:pPr>
                <a:endParaRPr sz="1467" kern="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6361957" y="7191578"/>
                <a:ext cx="1753198" cy="1753198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61568"/>
                    </a:srgbClr>
                  </a:gs>
                  <a:gs pos="20670">
                    <a:srgbClr val="FFFFFF">
                      <a:alpha val="6156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lIns="50800" tIns="50800" rIns="50800" bIns="50800" anchor="ctr" anchorCtr="0">
                <a:noAutofit/>
              </a:bodyPr>
              <a:lstStyle/>
              <a:p>
                <a:pPr algn="ctr">
                  <a:buClr>
                    <a:srgbClr val="FFFFFF"/>
                  </a:buClr>
                  <a:buFont typeface="Source Sans Pro"/>
                  <a:buNone/>
                </a:pPr>
                <a:endParaRPr sz="1467" kern="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3" name="Shape 113"/>
              <p:cNvSpPr/>
              <p:nvPr/>
            </p:nvSpPr>
            <p:spPr>
              <a:xfrm>
                <a:off x="6970917" y="7899810"/>
                <a:ext cx="1074299" cy="1074299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63529"/>
                    </a:srgbClr>
                  </a:gs>
                  <a:gs pos="79250">
                    <a:srgbClr val="FFFFFF">
                      <a:alpha val="63529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lIns="50800" tIns="50800" rIns="50800" bIns="50800" anchor="ctr" anchorCtr="0">
                <a:noAutofit/>
              </a:bodyPr>
              <a:lstStyle/>
              <a:p>
                <a:pPr algn="ctr">
                  <a:buClr>
                    <a:srgbClr val="FFFFFF"/>
                  </a:buClr>
                  <a:buFont typeface="Source Sans Pro"/>
                  <a:buNone/>
                </a:pPr>
                <a:endParaRPr sz="1467" kern="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4" name="Shape 114"/>
              <p:cNvSpPr/>
              <p:nvPr/>
            </p:nvSpPr>
            <p:spPr>
              <a:xfrm>
                <a:off x="4809160" y="8137667"/>
                <a:ext cx="580199" cy="580199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25490"/>
                    </a:srgbClr>
                  </a:gs>
                  <a:gs pos="79250">
                    <a:srgbClr val="FFFFFF">
                      <a:alpha val="2549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lIns="50800" tIns="50800" rIns="50800" bIns="50800" anchor="ctr" anchorCtr="0">
                <a:noAutofit/>
              </a:bodyPr>
              <a:lstStyle/>
              <a:p>
                <a:pPr algn="ctr">
                  <a:buClr>
                    <a:srgbClr val="FFFFFF"/>
                  </a:buClr>
                  <a:buFont typeface="Source Sans Pro"/>
                  <a:buNone/>
                </a:pPr>
                <a:endParaRPr sz="1467" kern="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4357230" y="7120070"/>
                <a:ext cx="1173000" cy="11730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61568"/>
                    </a:srgbClr>
                  </a:gs>
                  <a:gs pos="20670">
                    <a:srgbClr val="FFFFFF">
                      <a:alpha val="6156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lIns="50800" tIns="50800" rIns="50800" bIns="50800" anchor="ctr" anchorCtr="0">
                <a:noAutofit/>
              </a:bodyPr>
              <a:lstStyle/>
              <a:p>
                <a:pPr algn="ctr">
                  <a:buClr>
                    <a:srgbClr val="FFFFFF"/>
                  </a:buClr>
                  <a:buFont typeface="Source Sans Pro"/>
                  <a:buNone/>
                </a:pPr>
                <a:endParaRPr sz="1467" kern="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2618657" y="5346603"/>
                <a:ext cx="1173000" cy="11730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51372"/>
                    </a:srgbClr>
                  </a:gs>
                  <a:gs pos="20670">
                    <a:srgbClr val="FFFFFF">
                      <a:alpha val="5137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lIns="50800" tIns="50800" rIns="50800" bIns="50800" anchor="ctr" anchorCtr="0">
                <a:noAutofit/>
              </a:bodyPr>
              <a:lstStyle/>
              <a:p>
                <a:pPr algn="ctr">
                  <a:buClr>
                    <a:srgbClr val="FFFFFF"/>
                  </a:buClr>
                  <a:buFont typeface="Source Sans Pro"/>
                  <a:buNone/>
                </a:pPr>
                <a:endParaRPr sz="1467" kern="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7" name="Shape 117"/>
              <p:cNvSpPr/>
              <p:nvPr/>
            </p:nvSpPr>
            <p:spPr>
              <a:xfrm>
                <a:off x="3558241" y="7427496"/>
                <a:ext cx="737400" cy="737400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72909">
                    <a:srgbClr val="FFFFFF">
                      <a:alpha val="48235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lIns="50800" tIns="50800" rIns="50800" bIns="50800" anchor="ctr" anchorCtr="0">
                <a:noAutofit/>
              </a:bodyPr>
              <a:lstStyle/>
              <a:p>
                <a:pPr algn="ctr">
                  <a:buClr>
                    <a:srgbClr val="FFFFFF"/>
                  </a:buClr>
                  <a:buFont typeface="Source Sans Pro"/>
                  <a:buNone/>
                </a:pPr>
                <a:endParaRPr sz="1467" kern="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8" name="Shape 118"/>
              <p:cNvSpPr/>
              <p:nvPr/>
            </p:nvSpPr>
            <p:spPr>
              <a:xfrm rot="-2102333">
                <a:off x="3072714" y="6299950"/>
                <a:ext cx="600904" cy="600904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72909">
                    <a:srgbClr val="FFFFFF">
                      <a:alpha val="48235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lIns="50800" tIns="50800" rIns="50800" bIns="50800" anchor="ctr" anchorCtr="0">
                <a:noAutofit/>
              </a:bodyPr>
              <a:lstStyle/>
              <a:p>
                <a:pPr algn="ctr">
                  <a:buClr>
                    <a:srgbClr val="FFFFFF"/>
                  </a:buClr>
                  <a:buFont typeface="Source Sans Pro"/>
                  <a:buNone/>
                </a:pPr>
                <a:endParaRPr sz="1467" kern="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grpSp>
            <p:nvGrpSpPr>
              <p:cNvPr id="119" name="Shape 119"/>
              <p:cNvGrpSpPr/>
              <p:nvPr/>
            </p:nvGrpSpPr>
            <p:grpSpPr>
              <a:xfrm>
                <a:off x="4552782" y="6357853"/>
                <a:ext cx="3218239" cy="3234400"/>
                <a:chOff x="34325" y="-1801975"/>
                <a:chExt cx="3218239" cy="3234400"/>
              </a:xfrm>
            </p:grpSpPr>
            <p:sp>
              <p:nvSpPr>
                <p:cNvPr id="120" name="Shape 120"/>
                <p:cNvSpPr/>
                <p:nvPr/>
              </p:nvSpPr>
              <p:spPr>
                <a:xfrm>
                  <a:off x="1982665" y="-1801975"/>
                  <a:ext cx="1269899" cy="1269899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lIns="50800" tIns="50800" rIns="50800" bIns="50800" anchor="ctr" anchorCtr="0">
                  <a:noAutofit/>
                </a:bodyPr>
                <a:lstStyle/>
                <a:p>
                  <a:pPr algn="ctr">
                    <a:buClr>
                      <a:srgbClr val="FFFFFF"/>
                    </a:buClr>
                    <a:buFont typeface="Source Sans Pro"/>
                    <a:buNone/>
                  </a:pPr>
                  <a:endParaRPr sz="1467" kern="0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21" name="Shape 121"/>
                <p:cNvSpPr/>
                <p:nvPr/>
              </p:nvSpPr>
              <p:spPr>
                <a:xfrm>
                  <a:off x="34325" y="-1027875"/>
                  <a:ext cx="2460300" cy="2460300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lIns="50800" tIns="50800" rIns="50800" bIns="50800" anchor="ctr" anchorCtr="0">
                  <a:noAutofit/>
                </a:bodyPr>
                <a:lstStyle/>
                <a:p>
                  <a:pPr algn="ctr">
                    <a:buClr>
                      <a:srgbClr val="FFFFFF"/>
                    </a:buClr>
                    <a:buFont typeface="Source Sans Pro"/>
                    <a:buNone/>
                  </a:pPr>
                  <a:endParaRPr sz="1467" kern="0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122" name="Shape 122"/>
              <p:cNvGrpSpPr/>
              <p:nvPr/>
            </p:nvGrpSpPr>
            <p:grpSpPr>
              <a:xfrm>
                <a:off x="4261182" y="6502696"/>
                <a:ext cx="4054007" cy="3044998"/>
                <a:chOff x="-1955150" y="-667950"/>
                <a:chExt cx="4054007" cy="3044998"/>
              </a:xfrm>
            </p:grpSpPr>
            <p:sp>
              <p:nvSpPr>
                <p:cNvPr id="123" name="Shape 123"/>
                <p:cNvSpPr/>
                <p:nvPr/>
              </p:nvSpPr>
              <p:spPr>
                <a:xfrm>
                  <a:off x="527158" y="597958"/>
                  <a:ext cx="1571699" cy="1571699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lIns="50800" tIns="50800" rIns="50800" bIns="50800" anchor="ctr" anchorCtr="0">
                  <a:noAutofit/>
                </a:bodyPr>
                <a:lstStyle/>
                <a:p>
                  <a:pPr algn="ctr">
                    <a:buClr>
                      <a:srgbClr val="FFFFFF"/>
                    </a:buClr>
                    <a:buFont typeface="Source Sans Pro"/>
                    <a:buNone/>
                  </a:pPr>
                  <a:endParaRPr sz="1467" kern="0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24" name="Shape 124"/>
                <p:cNvSpPr/>
                <p:nvPr/>
              </p:nvSpPr>
              <p:spPr>
                <a:xfrm>
                  <a:off x="-1955150" y="-667950"/>
                  <a:ext cx="3044998" cy="3044998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lIns="50800" tIns="50800" rIns="50800" bIns="50800" anchor="ctr" anchorCtr="0">
                  <a:noAutofit/>
                </a:bodyPr>
                <a:lstStyle/>
                <a:p>
                  <a:pPr algn="ctr">
                    <a:buClr>
                      <a:srgbClr val="FFFFFF"/>
                    </a:buClr>
                    <a:buFont typeface="Source Sans Pro"/>
                    <a:buNone/>
                  </a:pPr>
                  <a:endParaRPr sz="1467" kern="0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sp>
            <p:nvSpPr>
              <p:cNvPr id="125" name="Shape 125"/>
              <p:cNvSpPr/>
              <p:nvPr/>
            </p:nvSpPr>
            <p:spPr>
              <a:xfrm>
                <a:off x="2783714" y="6798432"/>
                <a:ext cx="1831798" cy="1831499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34901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lIns="50800" tIns="50800" rIns="50800" bIns="50800" anchor="ctr" anchorCtr="0">
                <a:noAutofit/>
              </a:bodyPr>
              <a:lstStyle/>
              <a:p>
                <a:pPr algn="ctr">
                  <a:buClr>
                    <a:srgbClr val="FFFFFF"/>
                  </a:buClr>
                  <a:buFont typeface="Source Sans Pro"/>
                  <a:buNone/>
                </a:pPr>
                <a:endParaRPr sz="1467" kern="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grpSp>
            <p:nvGrpSpPr>
              <p:cNvPr id="126" name="Shape 126"/>
              <p:cNvGrpSpPr/>
              <p:nvPr/>
            </p:nvGrpSpPr>
            <p:grpSpPr>
              <a:xfrm rot="-2102169">
                <a:off x="4060315" y="5294295"/>
                <a:ext cx="1547962" cy="1515640"/>
                <a:chOff x="11" y="-13"/>
                <a:chExt cx="1547944" cy="1515621"/>
              </a:xfrm>
            </p:grpSpPr>
            <p:sp>
              <p:nvSpPr>
                <p:cNvPr id="127" name="Shape 127"/>
                <p:cNvSpPr/>
                <p:nvPr/>
              </p:nvSpPr>
              <p:spPr>
                <a:xfrm>
                  <a:off x="508854" y="564077"/>
                  <a:ext cx="525600" cy="525600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72909">
                      <a:srgbClr val="FFFFFF">
                        <a:alpha val="48235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lIns="50800" tIns="50800" rIns="50800" bIns="50800" anchor="ctr" anchorCtr="0">
                  <a:noAutofit/>
                </a:bodyPr>
                <a:lstStyle/>
                <a:p>
                  <a:pPr algn="ctr">
                    <a:buClr>
                      <a:srgbClr val="FFFFFF"/>
                    </a:buClr>
                    <a:buFont typeface="Source Sans Pro"/>
                    <a:buNone/>
                  </a:pPr>
                  <a:endParaRPr sz="1467" kern="0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grpSp>
              <p:nvGrpSpPr>
                <p:cNvPr id="128" name="Shape 128"/>
                <p:cNvGrpSpPr/>
                <p:nvPr/>
              </p:nvGrpSpPr>
              <p:grpSpPr>
                <a:xfrm>
                  <a:off x="11" y="-13"/>
                  <a:ext cx="1547944" cy="1515621"/>
                  <a:chOff x="11" y="-13"/>
                  <a:chExt cx="1547944" cy="1515621"/>
                </a:xfrm>
              </p:grpSpPr>
              <p:sp>
                <p:nvSpPr>
                  <p:cNvPr id="129" name="Shape 129"/>
                  <p:cNvSpPr/>
                  <p:nvPr/>
                </p:nvSpPr>
                <p:spPr>
                  <a:xfrm rot="3414640">
                    <a:off x="450598" y="465249"/>
                    <a:ext cx="682485" cy="64911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0000" y="0"/>
                        </a:moveTo>
                        <a:lnTo>
                          <a:pt x="64250" y="64005"/>
                        </a:lnTo>
                        <a:lnTo>
                          <a:pt x="120000" y="45833"/>
                        </a:lnTo>
                        <a:lnTo>
                          <a:pt x="65716" y="68133"/>
                        </a:lnTo>
                        <a:lnTo>
                          <a:pt x="97083" y="120000"/>
                        </a:lnTo>
                        <a:lnTo>
                          <a:pt x="61066" y="69805"/>
                        </a:lnTo>
                        <a:lnTo>
                          <a:pt x="22916" y="120000"/>
                        </a:lnTo>
                        <a:lnTo>
                          <a:pt x="56805" y="67955"/>
                        </a:lnTo>
                        <a:lnTo>
                          <a:pt x="0" y="45833"/>
                        </a:lnTo>
                        <a:lnTo>
                          <a:pt x="58938" y="63222"/>
                        </a:lnTo>
                        <a:lnTo>
                          <a:pt x="6000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/>
                      </a:gs>
                      <a:gs pos="420">
                        <a:srgbClr val="FFFFFF"/>
                      </a:gs>
                      <a:gs pos="53920">
                        <a:srgbClr val="FFFFFF">
                          <a:alpha val="60392"/>
                        </a:srgbClr>
                      </a:gs>
                      <a:gs pos="100000">
                        <a:srgbClr val="FFFFFF">
                          <a:alpha val="22352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lIns="50800" tIns="50800" rIns="50800" bIns="50800" anchor="ctr" anchorCtr="0">
                    <a:noAutofit/>
                  </a:bodyPr>
                  <a:lstStyle/>
                  <a:p>
                    <a:pPr algn="ctr">
                      <a:buClr>
                        <a:srgbClr val="FFFFFF"/>
                      </a:buClr>
                      <a:buFont typeface="Source Sans Pro"/>
                      <a:buNone/>
                    </a:pPr>
                    <a:endParaRPr sz="1467" kern="0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130" name="Shape 130"/>
                  <p:cNvSpPr/>
                  <p:nvPr/>
                </p:nvSpPr>
                <p:spPr>
                  <a:xfrm rot="1330979">
                    <a:off x="171705" y="184989"/>
                    <a:ext cx="1204557" cy="11456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0000" y="0"/>
                        </a:moveTo>
                        <a:lnTo>
                          <a:pt x="64250" y="64005"/>
                        </a:lnTo>
                        <a:lnTo>
                          <a:pt x="120000" y="45833"/>
                        </a:lnTo>
                        <a:lnTo>
                          <a:pt x="65716" y="68133"/>
                        </a:lnTo>
                        <a:lnTo>
                          <a:pt x="97083" y="120000"/>
                        </a:lnTo>
                        <a:lnTo>
                          <a:pt x="61066" y="69805"/>
                        </a:lnTo>
                        <a:lnTo>
                          <a:pt x="22916" y="120000"/>
                        </a:lnTo>
                        <a:lnTo>
                          <a:pt x="56805" y="67955"/>
                        </a:lnTo>
                        <a:lnTo>
                          <a:pt x="0" y="45833"/>
                        </a:lnTo>
                        <a:lnTo>
                          <a:pt x="58938" y="63222"/>
                        </a:lnTo>
                        <a:lnTo>
                          <a:pt x="6000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/>
                      </a:gs>
                      <a:gs pos="420">
                        <a:srgbClr val="FFFFFF"/>
                      </a:gs>
                      <a:gs pos="53920">
                        <a:srgbClr val="FFFFFF">
                          <a:alpha val="60392"/>
                        </a:srgbClr>
                      </a:gs>
                      <a:gs pos="100000">
                        <a:srgbClr val="FFFFFF">
                          <a:alpha val="22352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lIns="50800" tIns="50800" rIns="50800" bIns="50800" anchor="ctr" anchorCtr="0">
                    <a:noAutofit/>
                  </a:bodyPr>
                  <a:lstStyle/>
                  <a:p>
                    <a:pPr algn="ctr">
                      <a:buClr>
                        <a:srgbClr val="FFFFFF"/>
                      </a:buClr>
                      <a:buFont typeface="Source Sans Pro"/>
                      <a:buNone/>
                    </a:pPr>
                    <a:endParaRPr sz="1467" kern="0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</p:grpSp>
          <p:sp>
            <p:nvSpPr>
              <p:cNvPr id="131" name="Shape 131"/>
              <p:cNvSpPr/>
              <p:nvPr/>
            </p:nvSpPr>
            <p:spPr>
              <a:xfrm>
                <a:off x="3879851" y="7752621"/>
                <a:ext cx="1029900" cy="10299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9411"/>
                    </a:srgbClr>
                  </a:gs>
                  <a:gs pos="79250">
                    <a:srgbClr val="FFFFFF">
                      <a:alpha val="9411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lIns="50800" tIns="50800" rIns="50800" bIns="50800" anchor="ctr" anchorCtr="0">
                <a:noAutofit/>
              </a:bodyPr>
              <a:lstStyle/>
              <a:p>
                <a:pPr algn="ctr">
                  <a:buClr>
                    <a:srgbClr val="FFFFFF"/>
                  </a:buClr>
                  <a:buFont typeface="Source Sans Pro"/>
                  <a:buNone/>
                </a:pPr>
                <a:endParaRPr sz="1467" kern="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grpSp>
            <p:nvGrpSpPr>
              <p:cNvPr id="132" name="Shape 132"/>
              <p:cNvGrpSpPr/>
              <p:nvPr/>
            </p:nvGrpSpPr>
            <p:grpSpPr>
              <a:xfrm>
                <a:off x="6712265" y="6294559"/>
                <a:ext cx="3045030" cy="3209772"/>
                <a:chOff x="-18" y="172"/>
                <a:chExt cx="3045030" cy="3209772"/>
              </a:xfrm>
            </p:grpSpPr>
            <p:sp>
              <p:nvSpPr>
                <p:cNvPr id="133" name="Shape 133"/>
                <p:cNvSpPr/>
                <p:nvPr/>
              </p:nvSpPr>
              <p:spPr>
                <a:xfrm rot="1054876">
                  <a:off x="780157" y="642920"/>
                  <a:ext cx="1827461" cy="17535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0000" y="0"/>
                      </a:moveTo>
                      <a:lnTo>
                        <a:pt x="64250" y="64005"/>
                      </a:lnTo>
                      <a:lnTo>
                        <a:pt x="120000" y="45833"/>
                      </a:lnTo>
                      <a:lnTo>
                        <a:pt x="65716" y="68133"/>
                      </a:lnTo>
                      <a:lnTo>
                        <a:pt x="97083" y="120000"/>
                      </a:lnTo>
                      <a:lnTo>
                        <a:pt x="61066" y="69805"/>
                      </a:lnTo>
                      <a:lnTo>
                        <a:pt x="22916" y="120000"/>
                      </a:lnTo>
                      <a:lnTo>
                        <a:pt x="56805" y="67955"/>
                      </a:lnTo>
                      <a:lnTo>
                        <a:pt x="0" y="45833"/>
                      </a:lnTo>
                      <a:lnTo>
                        <a:pt x="58938" y="63222"/>
                      </a:lnTo>
                      <a:lnTo>
                        <a:pt x="6000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420">
                      <a:srgbClr val="FFFFFF"/>
                    </a:gs>
                    <a:gs pos="100000">
                      <a:srgbClr val="FFFFFF">
                        <a:alpha val="70196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</p:spPr>
              <p:txBody>
                <a:bodyPr lIns="50800" tIns="50800" rIns="50800" bIns="50800" anchor="ctr" anchorCtr="0">
                  <a:noAutofit/>
                </a:bodyPr>
                <a:lstStyle/>
                <a:p>
                  <a:pPr algn="ctr">
                    <a:buClr>
                      <a:srgbClr val="FFFFFF"/>
                    </a:buClr>
                    <a:buFont typeface="Source Sans Pro"/>
                    <a:buNone/>
                  </a:pPr>
                  <a:endParaRPr sz="1467" kern="0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grpSp>
              <p:nvGrpSpPr>
                <p:cNvPr id="134" name="Shape 134"/>
                <p:cNvGrpSpPr/>
                <p:nvPr/>
              </p:nvGrpSpPr>
              <p:grpSpPr>
                <a:xfrm>
                  <a:off x="-18" y="172"/>
                  <a:ext cx="3045030" cy="3209772"/>
                  <a:chOff x="-17" y="173"/>
                  <a:chExt cx="3045030" cy="3209772"/>
                </a:xfrm>
              </p:grpSpPr>
              <p:sp>
                <p:nvSpPr>
                  <p:cNvPr id="135" name="Shape 135"/>
                  <p:cNvSpPr/>
                  <p:nvPr/>
                </p:nvSpPr>
                <p:spPr>
                  <a:xfrm rot="-4018588">
                    <a:off x="1357649" y="1302791"/>
                    <a:ext cx="605968" cy="605968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>
                          <a:alpha val="54509"/>
                        </a:srgbClr>
                      </a:gs>
                      <a:gs pos="72909">
                        <a:srgbClr val="FFFFFF">
                          <a:alpha val="26274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lIns="50800" tIns="50800" rIns="50800" bIns="50800" anchor="ctr" anchorCtr="0">
                    <a:noAutofit/>
                  </a:bodyPr>
                  <a:lstStyle/>
                  <a:p>
                    <a:pPr algn="ctr">
                      <a:buClr>
                        <a:srgbClr val="FFFFFF"/>
                      </a:buClr>
                      <a:buFont typeface="Source Sans Pro"/>
                      <a:buNone/>
                    </a:pPr>
                    <a:endParaRPr sz="1467" kern="0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136" name="Shape 136"/>
                  <p:cNvSpPr/>
                  <p:nvPr/>
                </p:nvSpPr>
                <p:spPr>
                  <a:xfrm rot="-2963452">
                    <a:off x="882692" y="939946"/>
                    <a:ext cx="1426956" cy="13280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0216" y="0"/>
                        </a:moveTo>
                        <a:lnTo>
                          <a:pt x="67755" y="66433"/>
                        </a:lnTo>
                        <a:lnTo>
                          <a:pt x="120000" y="44827"/>
                        </a:lnTo>
                        <a:lnTo>
                          <a:pt x="69177" y="70538"/>
                        </a:lnTo>
                        <a:lnTo>
                          <a:pt x="102572" y="112361"/>
                        </a:lnTo>
                        <a:lnTo>
                          <a:pt x="64655" y="72200"/>
                        </a:lnTo>
                        <a:lnTo>
                          <a:pt x="28266" y="120000"/>
                        </a:lnTo>
                        <a:lnTo>
                          <a:pt x="60505" y="70361"/>
                        </a:lnTo>
                        <a:lnTo>
                          <a:pt x="0" y="45944"/>
                        </a:lnTo>
                        <a:lnTo>
                          <a:pt x="62583" y="65655"/>
                        </a:lnTo>
                        <a:lnTo>
                          <a:pt x="60216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47450"/>
                        </a:srgbClr>
                      </a:gs>
                      <a:gs pos="420">
                        <a:srgbClr val="FFFFFF">
                          <a:alpha val="47450"/>
                        </a:srgbClr>
                      </a:gs>
                      <a:gs pos="100000">
                        <a:srgbClr val="FFFFFF">
                          <a:alpha val="10196"/>
                        </a:srgbClr>
                      </a:gs>
                    </a:gsLst>
                    <a:path path="circle">
                      <a:fillToRect t="100000" r="100000"/>
                    </a:path>
                    <a:tileRect l="-100000" b="-100000"/>
                  </a:gradFill>
                  <a:ln>
                    <a:noFill/>
                  </a:ln>
                </p:spPr>
                <p:txBody>
                  <a:bodyPr lIns="50800" tIns="50800" rIns="50800" bIns="50800" anchor="ctr" anchorCtr="0">
                    <a:noAutofit/>
                  </a:bodyPr>
                  <a:lstStyle/>
                  <a:p>
                    <a:pPr algn="ctr">
                      <a:buClr>
                        <a:srgbClr val="FFFFFF"/>
                      </a:buClr>
                      <a:buFont typeface="Source Sans Pro"/>
                      <a:buNone/>
                    </a:pPr>
                    <a:endParaRPr sz="1467" kern="0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137" name="Shape 137"/>
                  <p:cNvSpPr/>
                  <p:nvPr/>
                </p:nvSpPr>
                <p:spPr>
                  <a:xfrm rot="-4920184">
                    <a:off x="89563" y="268901"/>
                    <a:ext cx="2865869" cy="26723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49194" y="0"/>
                        </a:moveTo>
                        <a:lnTo>
                          <a:pt x="60655" y="65833"/>
                        </a:lnTo>
                        <a:lnTo>
                          <a:pt x="120000" y="35783"/>
                        </a:lnTo>
                        <a:lnTo>
                          <a:pt x="61222" y="67455"/>
                        </a:lnTo>
                        <a:lnTo>
                          <a:pt x="103027" y="113438"/>
                        </a:lnTo>
                        <a:lnTo>
                          <a:pt x="59433" y="68111"/>
                        </a:lnTo>
                        <a:lnTo>
                          <a:pt x="31033" y="120000"/>
                        </a:lnTo>
                        <a:lnTo>
                          <a:pt x="57788" y="67383"/>
                        </a:lnTo>
                        <a:lnTo>
                          <a:pt x="0" y="54172"/>
                        </a:lnTo>
                        <a:lnTo>
                          <a:pt x="58611" y="65527"/>
                        </a:lnTo>
                        <a:lnTo>
                          <a:pt x="49194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49411"/>
                        </a:srgbClr>
                      </a:gs>
                      <a:gs pos="420">
                        <a:srgbClr val="FFFFFF">
                          <a:alpha val="49411"/>
                        </a:srgbClr>
                      </a:gs>
                      <a:gs pos="100000">
                        <a:srgbClr val="FFFFFF">
                          <a:alpha val="10588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>
                    <a:noFill/>
                  </a:ln>
                </p:spPr>
                <p:txBody>
                  <a:bodyPr lIns="50800" tIns="50800" rIns="50800" bIns="50800" anchor="ctr" anchorCtr="0">
                    <a:noAutofit/>
                  </a:bodyPr>
                  <a:lstStyle/>
                  <a:p>
                    <a:pPr algn="ctr">
                      <a:buClr>
                        <a:srgbClr val="FFFFFF"/>
                      </a:buClr>
                      <a:buFont typeface="Source Sans Pro"/>
                      <a:buNone/>
                    </a:pPr>
                    <a:endParaRPr sz="1467" kern="0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</p:grpSp>
          <p:grpSp>
            <p:nvGrpSpPr>
              <p:cNvPr id="138" name="Shape 138"/>
              <p:cNvGrpSpPr/>
              <p:nvPr/>
            </p:nvGrpSpPr>
            <p:grpSpPr>
              <a:xfrm>
                <a:off x="5592974" y="1748304"/>
                <a:ext cx="2873754" cy="2873251"/>
                <a:chOff x="-187" y="-126"/>
                <a:chExt cx="2873754" cy="2873251"/>
              </a:xfrm>
            </p:grpSpPr>
            <p:grpSp>
              <p:nvGrpSpPr>
                <p:cNvPr id="139" name="Shape 139"/>
                <p:cNvGrpSpPr/>
                <p:nvPr/>
              </p:nvGrpSpPr>
              <p:grpSpPr>
                <a:xfrm rot="1185681">
                  <a:off x="313327" y="313554"/>
                  <a:ext cx="2246723" cy="2245889"/>
                  <a:chOff x="-124" y="-82"/>
                  <a:chExt cx="2246744" cy="2245911"/>
                </a:xfrm>
              </p:grpSpPr>
              <p:grpSp>
                <p:nvGrpSpPr>
                  <p:cNvPr id="140" name="Shape 140"/>
                  <p:cNvGrpSpPr/>
                  <p:nvPr/>
                </p:nvGrpSpPr>
                <p:grpSpPr>
                  <a:xfrm rot="-2668400">
                    <a:off x="312989" y="344670"/>
                    <a:ext cx="1620516" cy="1556405"/>
                    <a:chOff x="-420547" y="-421377"/>
                    <a:chExt cx="1620464" cy="1556354"/>
                  </a:xfrm>
                </p:grpSpPr>
                <p:sp>
                  <p:nvSpPr>
                    <p:cNvPr id="141" name="Shape 141"/>
                    <p:cNvSpPr/>
                    <p:nvPr/>
                  </p:nvSpPr>
                  <p:spPr>
                    <a:xfrm>
                      <a:off x="261412" y="296787"/>
                      <a:ext cx="283798" cy="283798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FFFFF"/>
                        </a:gs>
                        <a:gs pos="72909">
                          <a:srgbClr val="FFFFFF">
                            <a:alpha val="48235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txBody>
                    <a:bodyPr lIns="50800" tIns="50800" rIns="50800" bIns="50800" anchor="ctr" anchorCtr="0">
                      <a:noAutofit/>
                    </a:bodyPr>
                    <a:lstStyle/>
                    <a:p>
                      <a:pPr algn="ctr">
                        <a:buClr>
                          <a:srgbClr val="FFFFFF"/>
                        </a:buClr>
                        <a:buFont typeface="Source Sans Pro"/>
                        <a:buNone/>
                      </a:pPr>
                      <a:endParaRPr sz="1467" kern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p:txBody>
                </p:sp>
                <p:grpSp>
                  <p:nvGrpSpPr>
                    <p:cNvPr id="142" name="Shape 142"/>
                    <p:cNvGrpSpPr/>
                    <p:nvPr/>
                  </p:nvGrpSpPr>
                  <p:grpSpPr>
                    <a:xfrm>
                      <a:off x="-420547" y="-421377"/>
                      <a:ext cx="1620464" cy="1556354"/>
                      <a:chOff x="-337504" y="-1111215"/>
                      <a:chExt cx="1620464" cy="1556354"/>
                    </a:xfrm>
                  </p:grpSpPr>
                  <p:sp>
                    <p:nvSpPr>
                      <p:cNvPr id="143" name="Shape 143"/>
                      <p:cNvSpPr/>
                      <p:nvPr/>
                    </p:nvSpPr>
                    <p:spPr>
                      <a:xfrm rot="1055330">
                        <a:off x="136918" y="-625938"/>
                        <a:ext cx="668135" cy="621834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120000" h="120000" extrusionOk="0">
                            <a:moveTo>
                              <a:pt x="60216" y="0"/>
                            </a:moveTo>
                            <a:lnTo>
                              <a:pt x="67755" y="66433"/>
                            </a:lnTo>
                            <a:lnTo>
                              <a:pt x="120000" y="44827"/>
                            </a:lnTo>
                            <a:lnTo>
                              <a:pt x="69177" y="70538"/>
                            </a:lnTo>
                            <a:lnTo>
                              <a:pt x="102572" y="112361"/>
                            </a:lnTo>
                            <a:lnTo>
                              <a:pt x="64655" y="72200"/>
                            </a:lnTo>
                            <a:lnTo>
                              <a:pt x="28266" y="120000"/>
                            </a:lnTo>
                            <a:lnTo>
                              <a:pt x="60505" y="70361"/>
                            </a:lnTo>
                            <a:lnTo>
                              <a:pt x="0" y="45944"/>
                            </a:lnTo>
                            <a:lnTo>
                              <a:pt x="62583" y="65655"/>
                            </a:lnTo>
                            <a:lnTo>
                              <a:pt x="60216" y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/>
                          </a:gs>
                          <a:gs pos="420">
                            <a:srgbClr val="FFFFFF"/>
                          </a:gs>
                          <a:gs pos="100000">
                            <a:srgbClr val="FFFFFF">
                              <a:alpha val="22352"/>
                            </a:srgbClr>
                          </a:gs>
                        </a:gsLst>
                        <a:path path="circle">
                          <a:fillToRect t="100000" r="100000"/>
                        </a:path>
                        <a:tileRect l="-100000" b="-100000"/>
                      </a:gradFill>
                      <a:ln>
                        <a:noFill/>
                      </a:ln>
                    </p:spPr>
                    <p:txBody>
                      <a:bodyPr lIns="50800" tIns="50800" rIns="50800" bIns="50800" anchor="ctr" anchorCtr="0">
                        <a:noAutofit/>
                      </a:bodyPr>
                      <a:lstStyle/>
                      <a:p>
                        <a:pPr algn="ctr">
                          <a:buClr>
                            <a:srgbClr val="FFFFFF"/>
                          </a:buClr>
                          <a:buFont typeface="Source Sans Pro"/>
                          <a:buNone/>
                        </a:pPr>
                        <a:endParaRPr sz="1467" kern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endParaRPr>
                      </a:p>
                    </p:txBody>
                  </p:sp>
                  <p:sp>
                    <p:nvSpPr>
                      <p:cNvPr id="144" name="Shape 144"/>
                      <p:cNvSpPr/>
                      <p:nvPr/>
                    </p:nvSpPr>
                    <p:spPr>
                      <a:xfrm rot="-901826">
                        <a:off x="-198226" y="-958618"/>
                        <a:ext cx="1341908" cy="1251159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120000" h="120000" extrusionOk="0">
                            <a:moveTo>
                              <a:pt x="49194" y="0"/>
                            </a:moveTo>
                            <a:lnTo>
                              <a:pt x="60655" y="65833"/>
                            </a:lnTo>
                            <a:lnTo>
                              <a:pt x="120000" y="35783"/>
                            </a:lnTo>
                            <a:lnTo>
                              <a:pt x="61222" y="67455"/>
                            </a:lnTo>
                            <a:lnTo>
                              <a:pt x="103027" y="113438"/>
                            </a:lnTo>
                            <a:lnTo>
                              <a:pt x="59433" y="68111"/>
                            </a:lnTo>
                            <a:lnTo>
                              <a:pt x="31033" y="120000"/>
                            </a:lnTo>
                            <a:lnTo>
                              <a:pt x="57788" y="67383"/>
                            </a:lnTo>
                            <a:lnTo>
                              <a:pt x="0" y="54172"/>
                            </a:lnTo>
                            <a:lnTo>
                              <a:pt x="58611" y="65527"/>
                            </a:lnTo>
                            <a:lnTo>
                              <a:pt x="49194" y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/>
                          </a:gs>
                          <a:gs pos="420">
                            <a:srgbClr val="FFFFFF"/>
                          </a:gs>
                          <a:gs pos="100000">
                            <a:srgbClr val="FFFFFF">
                              <a:alpha val="22352"/>
                            </a:srgbClr>
                          </a:gs>
                        </a:gsLst>
                        <a:path path="circle">
                          <a:fillToRect l="100000" t="100000"/>
                        </a:path>
                        <a:tileRect r="-100000" b="-100000"/>
                      </a:gradFill>
                      <a:ln>
                        <a:noFill/>
                      </a:ln>
                    </p:spPr>
                    <p:txBody>
                      <a:bodyPr lIns="50800" tIns="50800" rIns="50800" bIns="50800" anchor="ctr" anchorCtr="0">
                        <a:noAutofit/>
                      </a:bodyPr>
                      <a:lstStyle/>
                      <a:p>
                        <a:pPr algn="ctr">
                          <a:buClr>
                            <a:srgbClr val="FFFFFF"/>
                          </a:buClr>
                          <a:buFont typeface="Source Sans Pro"/>
                          <a:buNone/>
                        </a:pPr>
                        <a:endParaRPr sz="1467" kern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endParaRPr>
                      </a:p>
                    </p:txBody>
                  </p:sp>
                </p:grpSp>
              </p:grpSp>
              <p:sp>
                <p:nvSpPr>
                  <p:cNvPr id="145" name="Shape 145"/>
                  <p:cNvSpPr/>
                  <p:nvPr/>
                </p:nvSpPr>
                <p:spPr>
                  <a:xfrm>
                    <a:off x="743162" y="736791"/>
                    <a:ext cx="855897" cy="855897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lIns="50800" tIns="50800" rIns="50800" bIns="50800" anchor="ctr" anchorCtr="0">
                    <a:noAutofit/>
                  </a:bodyPr>
                  <a:lstStyle/>
                  <a:p>
                    <a:pPr algn="ctr">
                      <a:buClr>
                        <a:srgbClr val="FFFFFF"/>
                      </a:buClr>
                      <a:buFont typeface="Source Sans Pro"/>
                      <a:buNone/>
                    </a:pPr>
                    <a:endParaRPr sz="1467" kern="0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  <p:grpSp>
              <p:nvGrpSpPr>
                <p:cNvPr id="146" name="Shape 146"/>
                <p:cNvGrpSpPr/>
                <p:nvPr/>
              </p:nvGrpSpPr>
              <p:grpSpPr>
                <a:xfrm rot="170577">
                  <a:off x="123205" y="162988"/>
                  <a:ext cx="2464866" cy="2598443"/>
                  <a:chOff x="2" y="-60"/>
                  <a:chExt cx="2464790" cy="2598363"/>
                </a:xfrm>
              </p:grpSpPr>
              <p:sp>
                <p:nvSpPr>
                  <p:cNvPr id="147" name="Shape 147"/>
                  <p:cNvSpPr/>
                  <p:nvPr/>
                </p:nvSpPr>
                <p:spPr>
                  <a:xfrm rot="-4017745">
                    <a:off x="1099046" y="1054593"/>
                    <a:ext cx="490627" cy="490627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>
                          <a:alpha val="54509"/>
                        </a:srgbClr>
                      </a:gs>
                      <a:gs pos="72909">
                        <a:srgbClr val="FFFFFF">
                          <a:alpha val="26274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lIns="50800" tIns="50800" rIns="50800" bIns="50800" anchor="ctr" anchorCtr="0">
                    <a:noAutofit/>
                  </a:bodyPr>
                  <a:lstStyle/>
                  <a:p>
                    <a:pPr algn="ctr">
                      <a:buClr>
                        <a:srgbClr val="FFFFFF"/>
                      </a:buClr>
                      <a:buFont typeface="Source Sans Pro"/>
                      <a:buNone/>
                    </a:pPr>
                    <a:endParaRPr sz="1467" kern="0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148" name="Shape 148"/>
                  <p:cNvSpPr/>
                  <p:nvPr/>
                </p:nvSpPr>
                <p:spPr>
                  <a:xfrm rot="-2963535">
                    <a:off x="714422" y="760958"/>
                    <a:ext cx="1155057" cy="107484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0216" y="0"/>
                        </a:moveTo>
                        <a:lnTo>
                          <a:pt x="67755" y="66433"/>
                        </a:lnTo>
                        <a:lnTo>
                          <a:pt x="120000" y="44827"/>
                        </a:lnTo>
                        <a:lnTo>
                          <a:pt x="69177" y="70538"/>
                        </a:lnTo>
                        <a:lnTo>
                          <a:pt x="102572" y="112361"/>
                        </a:lnTo>
                        <a:lnTo>
                          <a:pt x="64655" y="72200"/>
                        </a:lnTo>
                        <a:lnTo>
                          <a:pt x="28266" y="120000"/>
                        </a:lnTo>
                        <a:lnTo>
                          <a:pt x="60505" y="70361"/>
                        </a:lnTo>
                        <a:lnTo>
                          <a:pt x="0" y="45944"/>
                        </a:lnTo>
                        <a:lnTo>
                          <a:pt x="62583" y="65655"/>
                        </a:lnTo>
                        <a:lnTo>
                          <a:pt x="60216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47450"/>
                        </a:srgbClr>
                      </a:gs>
                      <a:gs pos="420">
                        <a:srgbClr val="FFFFFF">
                          <a:alpha val="47450"/>
                        </a:srgbClr>
                      </a:gs>
                      <a:gs pos="100000">
                        <a:srgbClr val="FFFFFF">
                          <a:alpha val="10196"/>
                        </a:srgbClr>
                      </a:gs>
                    </a:gsLst>
                    <a:path path="circle">
                      <a:fillToRect t="100000" r="100000"/>
                    </a:path>
                    <a:tileRect l="-100000" b="-100000"/>
                  </a:gradFill>
                  <a:ln>
                    <a:noFill/>
                  </a:ln>
                </p:spPr>
                <p:txBody>
                  <a:bodyPr lIns="50800" tIns="50800" rIns="50800" bIns="50800" anchor="ctr" anchorCtr="0">
                    <a:noAutofit/>
                  </a:bodyPr>
                  <a:lstStyle/>
                  <a:p>
                    <a:pPr algn="ctr">
                      <a:buClr>
                        <a:srgbClr val="FFFFFF"/>
                      </a:buClr>
                      <a:buFont typeface="Source Sans Pro"/>
                      <a:buNone/>
                    </a:pPr>
                    <a:endParaRPr sz="1467" kern="0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149" name="Shape 149"/>
                  <p:cNvSpPr/>
                  <p:nvPr/>
                </p:nvSpPr>
                <p:spPr>
                  <a:xfrm rot="-4920115">
                    <a:off x="72415" y="217606"/>
                    <a:ext cx="2319966" cy="216303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49194" y="0"/>
                        </a:moveTo>
                        <a:lnTo>
                          <a:pt x="60655" y="65833"/>
                        </a:lnTo>
                        <a:lnTo>
                          <a:pt x="120000" y="35783"/>
                        </a:lnTo>
                        <a:lnTo>
                          <a:pt x="61222" y="67455"/>
                        </a:lnTo>
                        <a:lnTo>
                          <a:pt x="103027" y="113438"/>
                        </a:lnTo>
                        <a:lnTo>
                          <a:pt x="59433" y="68111"/>
                        </a:lnTo>
                        <a:lnTo>
                          <a:pt x="31033" y="120000"/>
                        </a:lnTo>
                        <a:lnTo>
                          <a:pt x="57788" y="67383"/>
                        </a:lnTo>
                        <a:lnTo>
                          <a:pt x="0" y="54172"/>
                        </a:lnTo>
                        <a:lnTo>
                          <a:pt x="58611" y="65527"/>
                        </a:lnTo>
                        <a:lnTo>
                          <a:pt x="49194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49411"/>
                        </a:srgbClr>
                      </a:gs>
                      <a:gs pos="420">
                        <a:srgbClr val="FFFFFF">
                          <a:alpha val="49411"/>
                        </a:srgbClr>
                      </a:gs>
                      <a:gs pos="100000">
                        <a:srgbClr val="FFFFFF">
                          <a:alpha val="10588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>
                    <a:noFill/>
                  </a:ln>
                </p:spPr>
                <p:txBody>
                  <a:bodyPr lIns="50800" tIns="50800" rIns="50800" bIns="50800" anchor="ctr" anchorCtr="0">
                    <a:noAutofit/>
                  </a:bodyPr>
                  <a:lstStyle/>
                  <a:p>
                    <a:pPr algn="ctr">
                      <a:buClr>
                        <a:srgbClr val="FFFFFF"/>
                      </a:buClr>
                      <a:buFont typeface="Source Sans Pro"/>
                      <a:buNone/>
                    </a:pPr>
                    <a:endParaRPr sz="1467" kern="0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</p:grpSp>
          <p:sp>
            <p:nvSpPr>
              <p:cNvPr id="150" name="Shape 150"/>
              <p:cNvSpPr/>
              <p:nvPr/>
            </p:nvSpPr>
            <p:spPr>
              <a:xfrm>
                <a:off x="6050878" y="2348691"/>
                <a:ext cx="2156400" cy="21564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8627"/>
                    </a:srgbClr>
                  </a:gs>
                  <a:gs pos="79250">
                    <a:srgbClr val="FFFFFF">
                      <a:alpha val="8627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lIns="50800" tIns="50800" rIns="50800" bIns="50800" anchor="ctr" anchorCtr="0">
                <a:noAutofit/>
              </a:bodyPr>
              <a:lstStyle/>
              <a:p>
                <a:pPr algn="ctr">
                  <a:buClr>
                    <a:srgbClr val="FFFFFF"/>
                  </a:buClr>
                  <a:buFont typeface="Source Sans Pro"/>
                  <a:buNone/>
                </a:pPr>
                <a:endParaRPr sz="1467" kern="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grpSp>
            <p:nvGrpSpPr>
              <p:cNvPr id="151" name="Shape 151"/>
              <p:cNvGrpSpPr/>
              <p:nvPr/>
            </p:nvGrpSpPr>
            <p:grpSpPr>
              <a:xfrm rot="-1482883">
                <a:off x="8512583" y="4896732"/>
                <a:ext cx="1599179" cy="1535947"/>
                <a:chOff x="-128345" y="-1038893"/>
                <a:chExt cx="1599180" cy="1535949"/>
              </a:xfrm>
            </p:grpSpPr>
            <p:sp>
              <p:nvSpPr>
                <p:cNvPr id="152" name="Shape 152"/>
                <p:cNvSpPr/>
                <p:nvPr/>
              </p:nvSpPr>
              <p:spPr>
                <a:xfrm>
                  <a:off x="544683" y="-330083"/>
                  <a:ext cx="279898" cy="279898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72909">
                      <a:srgbClr val="FFFFFF">
                        <a:alpha val="48235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lIns="50800" tIns="50800" rIns="50800" bIns="50800" anchor="ctr" anchorCtr="0">
                  <a:noAutofit/>
                </a:bodyPr>
                <a:lstStyle/>
                <a:p>
                  <a:pPr algn="ctr">
                    <a:buClr>
                      <a:srgbClr val="FFFFFF"/>
                    </a:buClr>
                    <a:buFont typeface="Source Sans Pro"/>
                    <a:buNone/>
                  </a:pPr>
                  <a:endParaRPr sz="1467" kern="0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grpSp>
              <p:nvGrpSpPr>
                <p:cNvPr id="153" name="Shape 153"/>
                <p:cNvGrpSpPr/>
                <p:nvPr/>
              </p:nvGrpSpPr>
              <p:grpSpPr>
                <a:xfrm>
                  <a:off x="-128345" y="-1038893"/>
                  <a:ext cx="1599180" cy="1535949"/>
                  <a:chOff x="-46392" y="-1719684"/>
                  <a:chExt cx="1599180" cy="1535949"/>
                </a:xfrm>
              </p:grpSpPr>
              <p:sp>
                <p:nvSpPr>
                  <p:cNvPr id="154" name="Shape 154"/>
                  <p:cNvSpPr/>
                  <p:nvPr/>
                </p:nvSpPr>
                <p:spPr>
                  <a:xfrm rot="1055145">
                    <a:off x="421796" y="-1240746"/>
                    <a:ext cx="659311" cy="6136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0216" y="0"/>
                        </a:moveTo>
                        <a:lnTo>
                          <a:pt x="67755" y="66433"/>
                        </a:lnTo>
                        <a:lnTo>
                          <a:pt x="120000" y="44827"/>
                        </a:lnTo>
                        <a:lnTo>
                          <a:pt x="69177" y="70538"/>
                        </a:lnTo>
                        <a:lnTo>
                          <a:pt x="102572" y="112361"/>
                        </a:lnTo>
                        <a:lnTo>
                          <a:pt x="64655" y="72200"/>
                        </a:lnTo>
                        <a:lnTo>
                          <a:pt x="28266" y="120000"/>
                        </a:lnTo>
                        <a:lnTo>
                          <a:pt x="60505" y="70361"/>
                        </a:lnTo>
                        <a:lnTo>
                          <a:pt x="0" y="45944"/>
                        </a:lnTo>
                        <a:lnTo>
                          <a:pt x="62583" y="65655"/>
                        </a:lnTo>
                        <a:lnTo>
                          <a:pt x="60216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/>
                      </a:gs>
                      <a:gs pos="420">
                        <a:srgbClr val="FFFFFF"/>
                      </a:gs>
                      <a:gs pos="100000">
                        <a:srgbClr val="FFFFFF">
                          <a:alpha val="22352"/>
                        </a:srgbClr>
                      </a:gs>
                    </a:gsLst>
                    <a:path path="circle">
                      <a:fillToRect t="100000" r="100000"/>
                    </a:path>
                    <a:tileRect l="-100000" b="-100000"/>
                  </a:gradFill>
                  <a:ln>
                    <a:noFill/>
                  </a:ln>
                </p:spPr>
                <p:txBody>
                  <a:bodyPr lIns="50800" tIns="50800" rIns="50800" bIns="50800" anchor="ctr" anchorCtr="0">
                    <a:noAutofit/>
                  </a:bodyPr>
                  <a:lstStyle/>
                  <a:p>
                    <a:pPr algn="ctr">
                      <a:buClr>
                        <a:srgbClr val="FFFFFF"/>
                      </a:buClr>
                      <a:buFont typeface="Source Sans Pro"/>
                      <a:buNone/>
                    </a:pPr>
                    <a:endParaRPr sz="1467" kern="0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155" name="Shape 155"/>
                  <p:cNvSpPr/>
                  <p:nvPr/>
                </p:nvSpPr>
                <p:spPr>
                  <a:xfrm rot="-902056">
                    <a:off x="91083" y="-1569066"/>
                    <a:ext cx="1324227" cy="123471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49194" y="0"/>
                        </a:moveTo>
                        <a:lnTo>
                          <a:pt x="60655" y="65833"/>
                        </a:lnTo>
                        <a:lnTo>
                          <a:pt x="120000" y="35783"/>
                        </a:lnTo>
                        <a:lnTo>
                          <a:pt x="61222" y="67455"/>
                        </a:lnTo>
                        <a:lnTo>
                          <a:pt x="103027" y="113438"/>
                        </a:lnTo>
                        <a:lnTo>
                          <a:pt x="59433" y="68111"/>
                        </a:lnTo>
                        <a:lnTo>
                          <a:pt x="31033" y="120000"/>
                        </a:lnTo>
                        <a:lnTo>
                          <a:pt x="57788" y="67383"/>
                        </a:lnTo>
                        <a:lnTo>
                          <a:pt x="0" y="54172"/>
                        </a:lnTo>
                        <a:lnTo>
                          <a:pt x="58611" y="65527"/>
                        </a:lnTo>
                        <a:lnTo>
                          <a:pt x="49194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/>
                      </a:gs>
                      <a:gs pos="420">
                        <a:srgbClr val="FFFFFF"/>
                      </a:gs>
                      <a:gs pos="100000">
                        <a:srgbClr val="FFFFFF">
                          <a:alpha val="22352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>
                    <a:noFill/>
                  </a:ln>
                </p:spPr>
                <p:txBody>
                  <a:bodyPr lIns="50800" tIns="50800" rIns="50800" bIns="50800" anchor="ctr" anchorCtr="0">
                    <a:noAutofit/>
                  </a:bodyPr>
                  <a:lstStyle/>
                  <a:p>
                    <a:pPr algn="ctr">
                      <a:buClr>
                        <a:srgbClr val="FFFFFF"/>
                      </a:buClr>
                      <a:buFont typeface="Source Sans Pro"/>
                      <a:buNone/>
                    </a:pPr>
                    <a:endParaRPr sz="1467" kern="0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</p:grpSp>
          <p:sp>
            <p:nvSpPr>
              <p:cNvPr id="156" name="Shape 156"/>
              <p:cNvSpPr/>
              <p:nvPr/>
            </p:nvSpPr>
            <p:spPr>
              <a:xfrm>
                <a:off x="4628982" y="7110292"/>
                <a:ext cx="3685197" cy="36273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60000"/>
                    </a:srgbClr>
                  </a:gs>
                  <a:gs pos="17290">
                    <a:srgbClr val="FFFFFF">
                      <a:alpha val="47843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lIns="50800" tIns="50800" rIns="50800" bIns="50800" anchor="ctr" anchorCtr="0">
                <a:noAutofit/>
              </a:bodyPr>
              <a:lstStyle/>
              <a:p>
                <a:pPr algn="ctr">
                  <a:buClr>
                    <a:srgbClr val="FFFFFF"/>
                  </a:buClr>
                  <a:buFont typeface="Source Sans Pro"/>
                  <a:buNone/>
                </a:pPr>
                <a:endParaRPr sz="1467" kern="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grpSp>
            <p:nvGrpSpPr>
              <p:cNvPr id="157" name="Shape 157"/>
              <p:cNvGrpSpPr/>
              <p:nvPr/>
            </p:nvGrpSpPr>
            <p:grpSpPr>
              <a:xfrm>
                <a:off x="3574981" y="5272474"/>
                <a:ext cx="2873754" cy="2873251"/>
                <a:chOff x="-187" y="-126"/>
                <a:chExt cx="2873754" cy="2873251"/>
              </a:xfrm>
            </p:grpSpPr>
            <p:grpSp>
              <p:nvGrpSpPr>
                <p:cNvPr id="158" name="Shape 158"/>
                <p:cNvGrpSpPr/>
                <p:nvPr/>
              </p:nvGrpSpPr>
              <p:grpSpPr>
                <a:xfrm rot="1185681">
                  <a:off x="313327" y="313554"/>
                  <a:ext cx="2246723" cy="2245889"/>
                  <a:chOff x="-124" y="-82"/>
                  <a:chExt cx="2246744" cy="2245911"/>
                </a:xfrm>
              </p:grpSpPr>
              <p:grpSp>
                <p:nvGrpSpPr>
                  <p:cNvPr id="159" name="Shape 159"/>
                  <p:cNvGrpSpPr/>
                  <p:nvPr/>
                </p:nvGrpSpPr>
                <p:grpSpPr>
                  <a:xfrm rot="-2668400">
                    <a:off x="312989" y="344670"/>
                    <a:ext cx="1620516" cy="1556405"/>
                    <a:chOff x="-420547" y="-421377"/>
                    <a:chExt cx="1620464" cy="1556354"/>
                  </a:xfrm>
                </p:grpSpPr>
                <p:sp>
                  <p:nvSpPr>
                    <p:cNvPr id="160" name="Shape 160"/>
                    <p:cNvSpPr/>
                    <p:nvPr/>
                  </p:nvSpPr>
                  <p:spPr>
                    <a:xfrm>
                      <a:off x="261412" y="296787"/>
                      <a:ext cx="283798" cy="283798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FFFFF"/>
                        </a:gs>
                        <a:gs pos="72909">
                          <a:srgbClr val="FFFFFF">
                            <a:alpha val="48235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txBody>
                    <a:bodyPr lIns="50800" tIns="50800" rIns="50800" bIns="50800" anchor="ctr" anchorCtr="0">
                      <a:noAutofit/>
                    </a:bodyPr>
                    <a:lstStyle/>
                    <a:p>
                      <a:pPr algn="ctr">
                        <a:buClr>
                          <a:srgbClr val="FFFFFF"/>
                        </a:buClr>
                        <a:buFont typeface="Source Sans Pro"/>
                        <a:buNone/>
                      </a:pPr>
                      <a:endParaRPr sz="1467" kern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p:txBody>
                </p:sp>
                <p:grpSp>
                  <p:nvGrpSpPr>
                    <p:cNvPr id="161" name="Shape 161"/>
                    <p:cNvGrpSpPr/>
                    <p:nvPr/>
                  </p:nvGrpSpPr>
                  <p:grpSpPr>
                    <a:xfrm>
                      <a:off x="-420547" y="-421377"/>
                      <a:ext cx="1620464" cy="1556354"/>
                      <a:chOff x="-337504" y="-1111215"/>
                      <a:chExt cx="1620464" cy="1556354"/>
                    </a:xfrm>
                  </p:grpSpPr>
                  <p:sp>
                    <p:nvSpPr>
                      <p:cNvPr id="162" name="Shape 162"/>
                      <p:cNvSpPr/>
                      <p:nvPr/>
                    </p:nvSpPr>
                    <p:spPr>
                      <a:xfrm rot="1055330">
                        <a:off x="136918" y="-625938"/>
                        <a:ext cx="668135" cy="621834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120000" h="120000" extrusionOk="0">
                            <a:moveTo>
                              <a:pt x="60216" y="0"/>
                            </a:moveTo>
                            <a:lnTo>
                              <a:pt x="67755" y="66433"/>
                            </a:lnTo>
                            <a:lnTo>
                              <a:pt x="120000" y="44827"/>
                            </a:lnTo>
                            <a:lnTo>
                              <a:pt x="69177" y="70538"/>
                            </a:lnTo>
                            <a:lnTo>
                              <a:pt x="102572" y="112361"/>
                            </a:lnTo>
                            <a:lnTo>
                              <a:pt x="64655" y="72200"/>
                            </a:lnTo>
                            <a:lnTo>
                              <a:pt x="28266" y="120000"/>
                            </a:lnTo>
                            <a:lnTo>
                              <a:pt x="60505" y="70361"/>
                            </a:lnTo>
                            <a:lnTo>
                              <a:pt x="0" y="45944"/>
                            </a:lnTo>
                            <a:lnTo>
                              <a:pt x="62583" y="65655"/>
                            </a:lnTo>
                            <a:lnTo>
                              <a:pt x="60216" y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/>
                          </a:gs>
                          <a:gs pos="420">
                            <a:srgbClr val="FFFFFF"/>
                          </a:gs>
                          <a:gs pos="100000">
                            <a:srgbClr val="FFFFFF">
                              <a:alpha val="22352"/>
                            </a:srgbClr>
                          </a:gs>
                        </a:gsLst>
                        <a:path path="circle">
                          <a:fillToRect t="100000" r="100000"/>
                        </a:path>
                        <a:tileRect l="-100000" b="-100000"/>
                      </a:gradFill>
                      <a:ln>
                        <a:noFill/>
                      </a:ln>
                    </p:spPr>
                    <p:txBody>
                      <a:bodyPr lIns="50800" tIns="50800" rIns="50800" bIns="50800" anchor="ctr" anchorCtr="0">
                        <a:noAutofit/>
                      </a:bodyPr>
                      <a:lstStyle/>
                      <a:p>
                        <a:pPr algn="ctr">
                          <a:buClr>
                            <a:srgbClr val="FFFFFF"/>
                          </a:buClr>
                          <a:buFont typeface="Source Sans Pro"/>
                          <a:buNone/>
                        </a:pPr>
                        <a:endParaRPr sz="1467" kern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endParaRPr>
                      </a:p>
                    </p:txBody>
                  </p:sp>
                  <p:sp>
                    <p:nvSpPr>
                      <p:cNvPr id="163" name="Shape 163"/>
                      <p:cNvSpPr/>
                      <p:nvPr/>
                    </p:nvSpPr>
                    <p:spPr>
                      <a:xfrm rot="-901826">
                        <a:off x="-198226" y="-958618"/>
                        <a:ext cx="1341908" cy="1251159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120000" h="120000" extrusionOk="0">
                            <a:moveTo>
                              <a:pt x="49194" y="0"/>
                            </a:moveTo>
                            <a:lnTo>
                              <a:pt x="60655" y="65833"/>
                            </a:lnTo>
                            <a:lnTo>
                              <a:pt x="120000" y="35783"/>
                            </a:lnTo>
                            <a:lnTo>
                              <a:pt x="61222" y="67455"/>
                            </a:lnTo>
                            <a:lnTo>
                              <a:pt x="103027" y="113438"/>
                            </a:lnTo>
                            <a:lnTo>
                              <a:pt x="59433" y="68111"/>
                            </a:lnTo>
                            <a:lnTo>
                              <a:pt x="31033" y="120000"/>
                            </a:lnTo>
                            <a:lnTo>
                              <a:pt x="57788" y="67383"/>
                            </a:lnTo>
                            <a:lnTo>
                              <a:pt x="0" y="54172"/>
                            </a:lnTo>
                            <a:lnTo>
                              <a:pt x="58611" y="65527"/>
                            </a:lnTo>
                            <a:lnTo>
                              <a:pt x="49194" y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/>
                          </a:gs>
                          <a:gs pos="420">
                            <a:srgbClr val="FFFFFF"/>
                          </a:gs>
                          <a:gs pos="100000">
                            <a:srgbClr val="FFFFFF">
                              <a:alpha val="22352"/>
                            </a:srgbClr>
                          </a:gs>
                        </a:gsLst>
                        <a:path path="circle">
                          <a:fillToRect l="100000" t="100000"/>
                        </a:path>
                        <a:tileRect r="-100000" b="-100000"/>
                      </a:gradFill>
                      <a:ln>
                        <a:noFill/>
                      </a:ln>
                    </p:spPr>
                    <p:txBody>
                      <a:bodyPr lIns="50800" tIns="50800" rIns="50800" bIns="50800" anchor="ctr" anchorCtr="0">
                        <a:noAutofit/>
                      </a:bodyPr>
                      <a:lstStyle/>
                      <a:p>
                        <a:pPr algn="ctr">
                          <a:buClr>
                            <a:srgbClr val="FFFFFF"/>
                          </a:buClr>
                          <a:buFont typeface="Source Sans Pro"/>
                          <a:buNone/>
                        </a:pPr>
                        <a:endParaRPr sz="1467" kern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endParaRPr>
                      </a:p>
                    </p:txBody>
                  </p:sp>
                </p:grpSp>
              </p:grpSp>
              <p:sp>
                <p:nvSpPr>
                  <p:cNvPr id="164" name="Shape 164"/>
                  <p:cNvSpPr/>
                  <p:nvPr/>
                </p:nvSpPr>
                <p:spPr>
                  <a:xfrm>
                    <a:off x="743162" y="736791"/>
                    <a:ext cx="855897" cy="855897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lIns="50800" tIns="50800" rIns="50800" bIns="50800" anchor="ctr" anchorCtr="0">
                    <a:noAutofit/>
                  </a:bodyPr>
                  <a:lstStyle/>
                  <a:p>
                    <a:pPr algn="ctr">
                      <a:buClr>
                        <a:srgbClr val="FFFFFF"/>
                      </a:buClr>
                      <a:buFont typeface="Source Sans Pro"/>
                      <a:buNone/>
                    </a:pPr>
                    <a:endParaRPr sz="1467" kern="0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  <p:grpSp>
              <p:nvGrpSpPr>
                <p:cNvPr id="165" name="Shape 165"/>
                <p:cNvGrpSpPr/>
                <p:nvPr/>
              </p:nvGrpSpPr>
              <p:grpSpPr>
                <a:xfrm rot="170577">
                  <a:off x="123205" y="162988"/>
                  <a:ext cx="2464866" cy="2598443"/>
                  <a:chOff x="2" y="-60"/>
                  <a:chExt cx="2464790" cy="2598363"/>
                </a:xfrm>
              </p:grpSpPr>
              <p:sp>
                <p:nvSpPr>
                  <p:cNvPr id="166" name="Shape 166"/>
                  <p:cNvSpPr/>
                  <p:nvPr/>
                </p:nvSpPr>
                <p:spPr>
                  <a:xfrm rot="-4017745">
                    <a:off x="1099046" y="1054593"/>
                    <a:ext cx="490627" cy="490627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>
                          <a:alpha val="54509"/>
                        </a:srgbClr>
                      </a:gs>
                      <a:gs pos="72909">
                        <a:srgbClr val="FFFFFF">
                          <a:alpha val="26274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lIns="50800" tIns="50800" rIns="50800" bIns="50800" anchor="ctr" anchorCtr="0">
                    <a:noAutofit/>
                  </a:bodyPr>
                  <a:lstStyle/>
                  <a:p>
                    <a:pPr algn="ctr">
                      <a:buClr>
                        <a:srgbClr val="FFFFFF"/>
                      </a:buClr>
                      <a:buFont typeface="Source Sans Pro"/>
                      <a:buNone/>
                    </a:pPr>
                    <a:endParaRPr sz="1467" kern="0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167" name="Shape 167"/>
                  <p:cNvSpPr/>
                  <p:nvPr/>
                </p:nvSpPr>
                <p:spPr>
                  <a:xfrm rot="-2963535">
                    <a:off x="714422" y="760958"/>
                    <a:ext cx="1155057" cy="107484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0216" y="0"/>
                        </a:moveTo>
                        <a:lnTo>
                          <a:pt x="67755" y="66433"/>
                        </a:lnTo>
                        <a:lnTo>
                          <a:pt x="120000" y="44827"/>
                        </a:lnTo>
                        <a:lnTo>
                          <a:pt x="69177" y="70538"/>
                        </a:lnTo>
                        <a:lnTo>
                          <a:pt x="102572" y="112361"/>
                        </a:lnTo>
                        <a:lnTo>
                          <a:pt x="64655" y="72200"/>
                        </a:lnTo>
                        <a:lnTo>
                          <a:pt x="28266" y="120000"/>
                        </a:lnTo>
                        <a:lnTo>
                          <a:pt x="60505" y="70361"/>
                        </a:lnTo>
                        <a:lnTo>
                          <a:pt x="0" y="45944"/>
                        </a:lnTo>
                        <a:lnTo>
                          <a:pt x="62583" y="65655"/>
                        </a:lnTo>
                        <a:lnTo>
                          <a:pt x="60216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47450"/>
                        </a:srgbClr>
                      </a:gs>
                      <a:gs pos="420">
                        <a:srgbClr val="FFFFFF">
                          <a:alpha val="47450"/>
                        </a:srgbClr>
                      </a:gs>
                      <a:gs pos="100000">
                        <a:srgbClr val="FFFFFF">
                          <a:alpha val="10196"/>
                        </a:srgbClr>
                      </a:gs>
                    </a:gsLst>
                    <a:path path="circle">
                      <a:fillToRect t="100000" r="100000"/>
                    </a:path>
                    <a:tileRect l="-100000" b="-100000"/>
                  </a:gradFill>
                  <a:ln>
                    <a:noFill/>
                  </a:ln>
                </p:spPr>
                <p:txBody>
                  <a:bodyPr lIns="50800" tIns="50800" rIns="50800" bIns="50800" anchor="ctr" anchorCtr="0">
                    <a:noAutofit/>
                  </a:bodyPr>
                  <a:lstStyle/>
                  <a:p>
                    <a:pPr algn="ctr">
                      <a:buClr>
                        <a:srgbClr val="FFFFFF"/>
                      </a:buClr>
                      <a:buFont typeface="Source Sans Pro"/>
                      <a:buNone/>
                    </a:pPr>
                    <a:endParaRPr sz="1467" kern="0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168" name="Shape 168"/>
                  <p:cNvSpPr/>
                  <p:nvPr/>
                </p:nvSpPr>
                <p:spPr>
                  <a:xfrm rot="-4920115">
                    <a:off x="72415" y="217606"/>
                    <a:ext cx="2319966" cy="216303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49194" y="0"/>
                        </a:moveTo>
                        <a:lnTo>
                          <a:pt x="60655" y="65833"/>
                        </a:lnTo>
                        <a:lnTo>
                          <a:pt x="120000" y="35783"/>
                        </a:lnTo>
                        <a:lnTo>
                          <a:pt x="61222" y="67455"/>
                        </a:lnTo>
                        <a:lnTo>
                          <a:pt x="103027" y="113438"/>
                        </a:lnTo>
                        <a:lnTo>
                          <a:pt x="59433" y="68111"/>
                        </a:lnTo>
                        <a:lnTo>
                          <a:pt x="31033" y="120000"/>
                        </a:lnTo>
                        <a:lnTo>
                          <a:pt x="57788" y="67383"/>
                        </a:lnTo>
                        <a:lnTo>
                          <a:pt x="0" y="54172"/>
                        </a:lnTo>
                        <a:lnTo>
                          <a:pt x="58611" y="65527"/>
                        </a:lnTo>
                        <a:lnTo>
                          <a:pt x="49194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49411"/>
                        </a:srgbClr>
                      </a:gs>
                      <a:gs pos="420">
                        <a:srgbClr val="FFFFFF">
                          <a:alpha val="49411"/>
                        </a:srgbClr>
                      </a:gs>
                      <a:gs pos="100000">
                        <a:srgbClr val="FFFFFF">
                          <a:alpha val="10588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>
                    <a:noFill/>
                  </a:ln>
                </p:spPr>
                <p:txBody>
                  <a:bodyPr lIns="50800" tIns="50800" rIns="50800" bIns="50800" anchor="ctr" anchorCtr="0">
                    <a:noAutofit/>
                  </a:bodyPr>
                  <a:lstStyle/>
                  <a:p>
                    <a:pPr algn="ctr">
                      <a:buClr>
                        <a:srgbClr val="FFFFFF"/>
                      </a:buClr>
                      <a:buFont typeface="Source Sans Pro"/>
                      <a:buNone/>
                    </a:pPr>
                    <a:endParaRPr sz="1467" kern="0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</p:grpSp>
          <p:sp>
            <p:nvSpPr>
              <p:cNvPr id="169" name="Shape 169"/>
              <p:cNvSpPr/>
              <p:nvPr/>
            </p:nvSpPr>
            <p:spPr>
              <a:xfrm>
                <a:off x="6057205" y="7944195"/>
                <a:ext cx="2156400" cy="21564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45882"/>
                    </a:srgbClr>
                  </a:gs>
                  <a:gs pos="79250">
                    <a:srgbClr val="FFFFFF">
                      <a:alpha val="4588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lIns="50800" tIns="50800" rIns="50800" bIns="50800" anchor="ctr" anchorCtr="0">
                <a:noAutofit/>
              </a:bodyPr>
              <a:lstStyle/>
              <a:p>
                <a:pPr algn="ctr">
                  <a:buClr>
                    <a:srgbClr val="FFFFFF"/>
                  </a:buClr>
                  <a:buFont typeface="Source Sans Pro"/>
                  <a:buNone/>
                </a:pPr>
                <a:endParaRPr sz="1467" kern="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sp>
          <p:nvSpPr>
            <p:cNvPr id="170" name="Shape 170"/>
            <p:cNvSpPr/>
            <p:nvPr/>
          </p:nvSpPr>
          <p:spPr>
            <a:xfrm>
              <a:off x="6656725" y="7906075"/>
              <a:ext cx="2945699" cy="2945699"/>
            </a:xfrm>
            <a:prstGeom prst="ellipse">
              <a:avLst/>
            </a:prstGeom>
            <a:gradFill>
              <a:gsLst>
                <a:gs pos="0">
                  <a:srgbClr val="FFFFFF">
                    <a:alpha val="6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50800" tIns="50800" rIns="50800" bIns="508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Font typeface="Source Sans Pro"/>
                <a:buNone/>
              </a:pPr>
              <a:endParaRPr sz="1467" ker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 rot="1185923">
              <a:off x="5294950" y="6603880"/>
              <a:ext cx="3109387" cy="3109387"/>
            </a:xfrm>
            <a:prstGeom prst="ellipse">
              <a:avLst/>
            </a:pr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50800" tIns="50800" rIns="50800" bIns="508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Font typeface="Source Sans Pro"/>
                <a:buNone/>
              </a:pPr>
              <a:endParaRPr sz="1467" ker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 rot="1186048">
              <a:off x="6155758" y="9492604"/>
              <a:ext cx="844460" cy="844460"/>
            </a:xfrm>
            <a:prstGeom prst="ellipse">
              <a:avLst/>
            </a:pr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50800" tIns="50800" rIns="50800" bIns="508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Font typeface="Source Sans Pro"/>
                <a:buNone/>
              </a:pPr>
              <a:endParaRPr sz="1467" ker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5840162" y="8236825"/>
              <a:ext cx="1380299" cy="1380299"/>
            </a:xfrm>
            <a:prstGeom prst="ellipse">
              <a:avLst/>
            </a:prstGeom>
            <a:gradFill>
              <a:gsLst>
                <a:gs pos="0">
                  <a:srgbClr val="FFFFFF">
                    <a:alpha val="6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50800" tIns="50800" rIns="50800" bIns="508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Font typeface="Source Sans Pro"/>
                <a:buNone/>
              </a:pPr>
              <a:endParaRPr sz="1467" ker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 rot="1185891">
              <a:off x="6795012" y="6747812"/>
              <a:ext cx="3478525" cy="3478525"/>
            </a:xfrm>
            <a:prstGeom prst="ellipse">
              <a:avLst/>
            </a:pr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50800" tIns="50800" rIns="50800" bIns="508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Font typeface="Source Sans Pro"/>
                <a:buNone/>
              </a:pPr>
              <a:endParaRPr sz="1467" ker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 rot="-428083">
              <a:off x="6309643" y="9514116"/>
              <a:ext cx="659405" cy="61374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216" y="0"/>
                  </a:moveTo>
                  <a:lnTo>
                    <a:pt x="67755" y="66433"/>
                  </a:lnTo>
                  <a:lnTo>
                    <a:pt x="120000" y="44827"/>
                  </a:lnTo>
                  <a:lnTo>
                    <a:pt x="69177" y="70538"/>
                  </a:lnTo>
                  <a:lnTo>
                    <a:pt x="102572" y="112361"/>
                  </a:lnTo>
                  <a:lnTo>
                    <a:pt x="64655" y="72200"/>
                  </a:lnTo>
                  <a:lnTo>
                    <a:pt x="28266" y="120000"/>
                  </a:lnTo>
                  <a:lnTo>
                    <a:pt x="60505" y="70361"/>
                  </a:lnTo>
                  <a:lnTo>
                    <a:pt x="0" y="45944"/>
                  </a:lnTo>
                  <a:lnTo>
                    <a:pt x="62583" y="65655"/>
                  </a:lnTo>
                  <a:lnTo>
                    <a:pt x="60216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420">
                  <a:srgbClr val="FFFFFF"/>
                </a:gs>
                <a:gs pos="100000">
                  <a:srgbClr val="FFFFFF">
                    <a:alpha val="22352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50800" tIns="50800" rIns="50800" bIns="508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Font typeface="Source Sans Pro"/>
                <a:buNone/>
              </a:pPr>
              <a:endParaRPr sz="1467" ker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 rot="1184987">
              <a:off x="6459268" y="9665673"/>
              <a:ext cx="421702" cy="421702"/>
            </a:xfrm>
            <a:prstGeom prst="ellipse">
              <a:avLst/>
            </a:pr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50800" tIns="50800" rIns="50800" bIns="508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Font typeface="Source Sans Pro"/>
                <a:buNone/>
              </a:pPr>
              <a:endParaRPr sz="1467" ker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 rot="1210357">
              <a:off x="6135825" y="9322522"/>
              <a:ext cx="1007394" cy="93762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216" y="0"/>
                  </a:moveTo>
                  <a:lnTo>
                    <a:pt x="67755" y="66433"/>
                  </a:lnTo>
                  <a:lnTo>
                    <a:pt x="120000" y="44827"/>
                  </a:lnTo>
                  <a:lnTo>
                    <a:pt x="69177" y="70538"/>
                  </a:lnTo>
                  <a:lnTo>
                    <a:pt x="102572" y="112361"/>
                  </a:lnTo>
                  <a:lnTo>
                    <a:pt x="64655" y="72200"/>
                  </a:lnTo>
                  <a:lnTo>
                    <a:pt x="28266" y="120000"/>
                  </a:lnTo>
                  <a:lnTo>
                    <a:pt x="60505" y="70361"/>
                  </a:lnTo>
                  <a:lnTo>
                    <a:pt x="0" y="45944"/>
                  </a:lnTo>
                  <a:lnTo>
                    <a:pt x="62583" y="65655"/>
                  </a:lnTo>
                  <a:lnTo>
                    <a:pt x="60216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420">
                  <a:srgbClr val="FFFFFF"/>
                </a:gs>
                <a:gs pos="100000">
                  <a:srgbClr val="FFFFFF">
                    <a:alpha val="22352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50800" tIns="50800" rIns="50800" bIns="508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Font typeface="Source Sans Pro"/>
                <a:buNone/>
              </a:pPr>
              <a:endParaRPr sz="1467" ker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grpSp>
          <p:nvGrpSpPr>
            <p:cNvPr id="178" name="Shape 178"/>
            <p:cNvGrpSpPr/>
            <p:nvPr/>
          </p:nvGrpSpPr>
          <p:grpSpPr>
            <a:xfrm>
              <a:off x="4493477" y="8415545"/>
              <a:ext cx="6608560" cy="3966137"/>
              <a:chOff x="3443275" y="8337019"/>
              <a:chExt cx="6608560" cy="3966137"/>
            </a:xfrm>
          </p:grpSpPr>
          <p:sp>
            <p:nvSpPr>
              <p:cNvPr id="179" name="Shape 179"/>
              <p:cNvSpPr/>
              <p:nvPr/>
            </p:nvSpPr>
            <p:spPr>
              <a:xfrm>
                <a:off x="6955675" y="9471996"/>
                <a:ext cx="2075700" cy="2821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61" y="30122"/>
                    </a:moveTo>
                    <a:lnTo>
                      <a:pt x="120000" y="0"/>
                    </a:lnTo>
                    <a:lnTo>
                      <a:pt x="118283" y="79544"/>
                    </a:lnTo>
                    <a:lnTo>
                      <a:pt x="0" y="120000"/>
                    </a:lnTo>
                    <a:lnTo>
                      <a:pt x="161" y="30122"/>
                    </a:lnTo>
                    <a:close/>
                  </a:path>
                </a:pathLst>
              </a:custGeom>
              <a:gradFill>
                <a:gsLst>
                  <a:gs pos="0">
                    <a:srgbClr val="5C697A"/>
                  </a:gs>
                  <a:gs pos="56350">
                    <a:srgbClr val="748192"/>
                  </a:gs>
                  <a:gs pos="100000">
                    <a:srgbClr val="8C99AA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lIns="50800" tIns="50800" rIns="50800" bIns="50800" anchor="ctr" anchorCtr="0">
                <a:noAutofit/>
              </a:bodyPr>
              <a:lstStyle/>
              <a:p>
                <a:pPr algn="ctr">
                  <a:buClr>
                    <a:srgbClr val="FFFFFF"/>
                  </a:buClr>
                  <a:buFont typeface="Source Sans Pro"/>
                  <a:buNone/>
                </a:pPr>
                <a:endParaRPr sz="1467" kern="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80" name="Shape 180"/>
              <p:cNvSpPr/>
              <p:nvPr/>
            </p:nvSpPr>
            <p:spPr>
              <a:xfrm rot="2453065">
                <a:off x="7438632" y="8724984"/>
                <a:ext cx="2080863" cy="240223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2277" y="100700"/>
                    </a:moveTo>
                    <a:lnTo>
                      <a:pt x="120000" y="0"/>
                    </a:lnTo>
                    <a:lnTo>
                      <a:pt x="60744" y="27400"/>
                    </a:lnTo>
                    <a:lnTo>
                      <a:pt x="0" y="120000"/>
                    </a:lnTo>
                    <a:lnTo>
                      <a:pt x="82277" y="100700"/>
                    </a:lnTo>
                    <a:close/>
                  </a:path>
                </a:pathLst>
              </a:custGeom>
              <a:gradFill>
                <a:gsLst>
                  <a:gs pos="0">
                    <a:srgbClr val="6D7A8B"/>
                  </a:gs>
                  <a:gs pos="51260">
                    <a:srgbClr val="99A6B7"/>
                  </a:gs>
                  <a:gs pos="100000">
                    <a:srgbClr val="C6D3E4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txBody>
              <a:bodyPr lIns="17150" tIns="17150" rIns="17150" bIns="17150" anchor="t" anchorCtr="0">
                <a:noAutofit/>
              </a:bodyPr>
              <a:lstStyle/>
              <a:p>
                <a:pPr algn="ctr">
                  <a:buClr>
                    <a:srgbClr val="FFFFFF"/>
                  </a:buClr>
                  <a:buFont typeface="Source Sans Pro"/>
                  <a:buNone/>
                </a:pPr>
                <a:endParaRPr sz="1467" kern="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81" name="Shape 181"/>
              <p:cNvSpPr/>
              <p:nvPr/>
            </p:nvSpPr>
            <p:spPr>
              <a:xfrm>
                <a:off x="5018707" y="9451357"/>
                <a:ext cx="1949400" cy="2851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30872"/>
                    </a:moveTo>
                    <a:lnTo>
                      <a:pt x="0" y="0"/>
                    </a:lnTo>
                    <a:lnTo>
                      <a:pt x="0" y="80511"/>
                    </a:lnTo>
                    <a:lnTo>
                      <a:pt x="119994" y="120000"/>
                    </a:lnTo>
                    <a:lnTo>
                      <a:pt x="120000" y="30872"/>
                    </a:lnTo>
                    <a:close/>
                  </a:path>
                </a:pathLst>
              </a:custGeom>
              <a:gradFill>
                <a:gsLst>
                  <a:gs pos="0">
                    <a:srgbClr val="5C697A"/>
                  </a:gs>
                  <a:gs pos="51260">
                    <a:srgbClr val="7C8A9B"/>
                  </a:gs>
                  <a:gs pos="100000">
                    <a:srgbClr val="9CAABB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lIns="50800" tIns="50800" rIns="50800" bIns="50800" anchor="ctr" anchorCtr="0">
                <a:noAutofit/>
              </a:bodyPr>
              <a:lstStyle/>
              <a:p>
                <a:pPr algn="ctr">
                  <a:buClr>
                    <a:srgbClr val="FFFFFF"/>
                  </a:buClr>
                  <a:buFont typeface="Source Sans Pro"/>
                  <a:buNone/>
                </a:pPr>
                <a:endParaRPr sz="1467" kern="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82" name="Shape 182"/>
              <p:cNvSpPr/>
              <p:nvPr/>
            </p:nvSpPr>
            <p:spPr>
              <a:xfrm rot="6920771">
                <a:off x="4689217" y="8192285"/>
                <a:ext cx="1034370" cy="341189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1355" y="72122"/>
                    </a:moveTo>
                    <a:lnTo>
                      <a:pt x="0" y="0"/>
                    </a:lnTo>
                    <a:lnTo>
                      <a:pt x="88288" y="42588"/>
                    </a:lnTo>
                    <a:lnTo>
                      <a:pt x="120000" y="120000"/>
                    </a:lnTo>
                    <a:lnTo>
                      <a:pt x="21355" y="72122"/>
                    </a:lnTo>
                    <a:close/>
                  </a:path>
                </a:pathLst>
              </a:custGeom>
              <a:gradFill>
                <a:gsLst>
                  <a:gs pos="0">
                    <a:srgbClr val="6D7A8B"/>
                  </a:gs>
                  <a:gs pos="51260">
                    <a:srgbClr val="8592A3"/>
                  </a:gs>
                  <a:gs pos="100000">
                    <a:srgbClr val="9CAABB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lIns="17150" tIns="17150" rIns="17150" bIns="17150" anchor="t" anchorCtr="0">
                <a:noAutofit/>
              </a:bodyPr>
              <a:lstStyle/>
              <a:p>
                <a:pPr algn="ctr">
                  <a:buClr>
                    <a:srgbClr val="FFFFFF"/>
                  </a:buClr>
                  <a:buFont typeface="Source Sans Pro"/>
                  <a:buNone/>
                </a:pPr>
                <a:endParaRPr sz="1467" kern="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sp>
          <p:nvSpPr>
            <p:cNvPr id="183" name="Shape 183"/>
            <p:cNvSpPr/>
            <p:nvPr/>
          </p:nvSpPr>
          <p:spPr>
            <a:xfrm rot="699464">
              <a:off x="7030542" y="4461105"/>
              <a:ext cx="5340360" cy="602715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911" y="34455"/>
                  </a:moveTo>
                  <a:lnTo>
                    <a:pt x="35444" y="118383"/>
                  </a:lnTo>
                  <a:lnTo>
                    <a:pt x="113455" y="0"/>
                  </a:lnTo>
                  <a:lnTo>
                    <a:pt x="35927" y="119533"/>
                  </a:lnTo>
                  <a:lnTo>
                    <a:pt x="57477" y="52338"/>
                  </a:lnTo>
                  <a:lnTo>
                    <a:pt x="34388" y="120000"/>
                  </a:lnTo>
                  <a:lnTo>
                    <a:pt x="120000" y="73044"/>
                  </a:lnTo>
                  <a:lnTo>
                    <a:pt x="32977" y="119483"/>
                  </a:lnTo>
                  <a:lnTo>
                    <a:pt x="0" y="36661"/>
                  </a:lnTo>
                  <a:lnTo>
                    <a:pt x="33683" y="118161"/>
                  </a:lnTo>
                  <a:lnTo>
                    <a:pt x="47911" y="3445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420">
                  <a:srgbClr val="FFFFFF"/>
                </a:gs>
                <a:gs pos="100000">
                  <a:srgbClr val="FFFFFF">
                    <a:alpha val="22352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lIns="50800" tIns="50800" rIns="50800" bIns="508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Font typeface="Source Sans Pro"/>
                <a:buNone/>
              </a:pPr>
              <a:endParaRPr sz="1467" ker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 rot="-2102333">
              <a:off x="9658717" y="8290602"/>
              <a:ext cx="600904" cy="60090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72909">
                  <a:srgbClr val="FFFFFF">
                    <a:alpha val="48235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50800" tIns="50800" rIns="50800" bIns="508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Font typeface="Source Sans Pro"/>
                <a:buNone/>
              </a:pPr>
              <a:endParaRPr sz="1467" ker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5330621" y="8353977"/>
              <a:ext cx="1145999" cy="1145999"/>
            </a:xfrm>
            <a:prstGeom prst="ellipse">
              <a:avLst/>
            </a:prstGeom>
            <a:gradFill>
              <a:gsLst>
                <a:gs pos="0">
                  <a:srgbClr val="FFFFFF">
                    <a:alpha val="20000"/>
                  </a:srgbClr>
                </a:gs>
                <a:gs pos="79250">
                  <a:srgbClr val="FFFFFF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50800" tIns="50800" rIns="50800" bIns="508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Font typeface="Source Sans Pro"/>
                <a:buNone/>
              </a:pPr>
              <a:endParaRPr sz="1467" ker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7492235" y="4923614"/>
              <a:ext cx="1957499" cy="1957499"/>
            </a:xfrm>
            <a:prstGeom prst="ellipse">
              <a:avLst/>
            </a:prstGeom>
            <a:gradFill>
              <a:gsLst>
                <a:gs pos="0">
                  <a:srgbClr val="FFFFFF">
                    <a:alpha val="8627"/>
                  </a:srgbClr>
                </a:gs>
                <a:gs pos="79250">
                  <a:srgbClr val="FFFFFF">
                    <a:alpha val="8627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50800" tIns="50800" rIns="50800" bIns="508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Font typeface="Source Sans Pro"/>
                <a:buNone/>
              </a:pPr>
              <a:endParaRPr sz="1467" ker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9222092" y="7675309"/>
              <a:ext cx="1831798" cy="1831499"/>
            </a:xfrm>
            <a:prstGeom prst="ellipse">
              <a:avLst/>
            </a:prstGeom>
            <a:gradFill>
              <a:gsLst>
                <a:gs pos="0">
                  <a:srgbClr val="FFFFFF">
                    <a:alpha val="34901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50800" tIns="50800" rIns="50800" bIns="508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Font typeface="Source Sans Pro"/>
                <a:buNone/>
              </a:pPr>
              <a:endParaRPr sz="1467" ker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88" name="Shape 188"/>
          <p:cNvSpPr txBox="1">
            <a:spLocks noGrp="1"/>
          </p:cNvSpPr>
          <p:nvPr>
            <p:ph type="body" idx="4"/>
          </p:nvPr>
        </p:nvSpPr>
        <p:spPr>
          <a:xfrm>
            <a:off x="6570472" y="1826088"/>
            <a:ext cx="4768851" cy="4339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589" marR="0" lvl="0" indent="320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9999"/>
              <a:buFont typeface="Arial"/>
              <a:buChar char="☆"/>
              <a:defRPr sz="1867" b="1" i="1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5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6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5"/>
          </p:nvPr>
        </p:nvSpPr>
        <p:spPr>
          <a:xfrm>
            <a:off x="6570472" y="3262555"/>
            <a:ext cx="4768851" cy="4339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589" marR="0" lvl="0" indent="320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9999"/>
              <a:buFont typeface="Arial"/>
              <a:buChar char="☆"/>
              <a:defRPr sz="1867" b="1" i="1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5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6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6"/>
          </p:nvPr>
        </p:nvSpPr>
        <p:spPr>
          <a:xfrm>
            <a:off x="6570472" y="4699016"/>
            <a:ext cx="4768851" cy="4339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589" marR="0" lvl="0" indent="320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9999"/>
              <a:buFont typeface="Arial"/>
              <a:buChar char="☆"/>
              <a:defRPr sz="1867" b="1" i="1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5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6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7"/>
          </p:nvPr>
        </p:nvSpPr>
        <p:spPr>
          <a:xfrm>
            <a:off x="7084399" y="2197102"/>
            <a:ext cx="4095751" cy="8276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5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6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8"/>
          </p:nvPr>
        </p:nvSpPr>
        <p:spPr>
          <a:xfrm>
            <a:off x="7084399" y="3624130"/>
            <a:ext cx="4095751" cy="8276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5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6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9"/>
          </p:nvPr>
        </p:nvSpPr>
        <p:spPr>
          <a:xfrm>
            <a:off x="7084399" y="5072321"/>
            <a:ext cx="4095751" cy="8276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5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6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3"/>
          </p:nvPr>
        </p:nvSpPr>
        <p:spPr>
          <a:xfrm>
            <a:off x="6755649" y="6488372"/>
            <a:ext cx="4788799" cy="281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5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8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4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6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195" name="Shape 195"/>
          <p:cNvCxnSpPr/>
          <p:nvPr/>
        </p:nvCxnSpPr>
        <p:spPr>
          <a:xfrm>
            <a:off x="371577" y="1144004"/>
            <a:ext cx="2378400" cy="0"/>
          </a:xfrm>
          <a:prstGeom prst="straightConnector1">
            <a:avLst/>
          </a:prstGeom>
          <a:noFill/>
          <a:ln w="9525" cap="flat" cmpd="sng">
            <a:solidFill>
              <a:srgbClr val="8FA3A9"/>
            </a:solidFill>
            <a:prstDash val="solid"/>
            <a:bevel/>
            <a:headEnd type="none" w="med" len="med"/>
            <a:tailEnd type="none" w="med" len="med"/>
          </a:ln>
        </p:spPr>
      </p:cxn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11563413" y="6486952"/>
            <a:ext cx="419200" cy="285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8FA3A9"/>
              </a:buClr>
              <a:buSzPct val="25000"/>
              <a:buFont typeface="Source Sans Pro"/>
              <a:buNone/>
            </a:pPr>
            <a:fld id="{00000000-1234-1234-1234-123412341234}" type="slidenum">
              <a:rPr lang="en" sz="1867">
                <a:latin typeface="Source Sans Pro"/>
                <a:ea typeface="Source Sans Pro"/>
                <a:cs typeface="Source Sans Pro"/>
                <a:sym typeface="Source Sans Pro"/>
              </a:rPr>
              <a:pPr>
                <a:buClr>
                  <a:srgbClr val="8FA3A9"/>
                </a:buClr>
                <a:buSzPct val="25000"/>
                <a:buFont typeface="Source Sans Pro"/>
                <a:buNone/>
              </a:pPr>
              <a:t>‹#›</a:t>
            </a:fld>
            <a:endParaRPr lang="en" sz="1867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66739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Section divi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367350" y="3502989"/>
            <a:ext cx="5176060" cy="8235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F2F6"/>
              </a:buClr>
              <a:buFont typeface="Source Sans Pro"/>
              <a:buNone/>
              <a:defRPr sz="58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367026" y="2720765"/>
            <a:ext cx="2749549" cy="806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4267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3"/>
          </p:nvPr>
        </p:nvSpPr>
        <p:spPr>
          <a:xfrm>
            <a:off x="380900" y="4632198"/>
            <a:ext cx="2749549" cy="806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2667" b="0" i="1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160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reas of Interest with BG Band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65119" y="1222373"/>
            <a:ext cx="4206796" cy="22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359568" y="276679"/>
            <a:ext cx="3720400" cy="4523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800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1563413" y="6486952"/>
            <a:ext cx="419200" cy="285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8FA3A9"/>
              </a:buClr>
              <a:buSzPct val="25000"/>
              <a:buFont typeface="Source Sans Pro"/>
              <a:buNone/>
            </a:pPr>
            <a:fld id="{00000000-1234-1234-1234-123412341234}" type="slidenum">
              <a:rPr lang="en" sz="1867">
                <a:latin typeface="Source Sans Pro"/>
                <a:ea typeface="Source Sans Pro"/>
                <a:cs typeface="Source Sans Pro"/>
                <a:sym typeface="Source Sans Pro"/>
              </a:rPr>
              <a:pPr>
                <a:buClr>
                  <a:srgbClr val="8FA3A9"/>
                </a:buClr>
                <a:buSzPct val="25000"/>
                <a:buFont typeface="Source Sans Pro"/>
                <a:buNone/>
              </a:pPr>
              <a:t>‹#›</a:t>
            </a:fld>
            <a:endParaRPr lang="en" sz="1867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body" idx="3"/>
          </p:nvPr>
        </p:nvSpPr>
        <p:spPr>
          <a:xfrm>
            <a:off x="6731262" y="6488371"/>
            <a:ext cx="4788799" cy="281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7" name="Shape 37"/>
          <p:cNvSpPr/>
          <p:nvPr/>
        </p:nvSpPr>
        <p:spPr>
          <a:xfrm>
            <a:off x="15874" y="1603720"/>
            <a:ext cx="12175999" cy="4432400"/>
          </a:xfrm>
          <a:prstGeom prst="rect">
            <a:avLst/>
          </a:prstGeom>
          <a:solidFill>
            <a:srgbClr val="5C697A">
              <a:alpha val="13333"/>
            </a:srgbClr>
          </a:solidFill>
          <a:ln>
            <a:noFill/>
          </a:ln>
        </p:spPr>
        <p:txBody>
          <a:bodyPr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Source Sans Pro"/>
              <a:buNone/>
            </a:pPr>
            <a:endParaRPr sz="1467" kern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8" name="Shape 38"/>
          <p:cNvGrpSpPr/>
          <p:nvPr/>
        </p:nvGrpSpPr>
        <p:grpSpPr>
          <a:xfrm>
            <a:off x="1135583" y="1899793"/>
            <a:ext cx="10061951" cy="3092596"/>
            <a:chOff x="0" y="0"/>
            <a:chExt cx="20123901" cy="6185193"/>
          </a:xfrm>
        </p:grpSpPr>
        <p:sp>
          <p:nvSpPr>
            <p:cNvPr id="39" name="Shape 39"/>
            <p:cNvSpPr/>
            <p:nvPr/>
          </p:nvSpPr>
          <p:spPr>
            <a:xfrm>
              <a:off x="7031382" y="0"/>
              <a:ext cx="6104699" cy="6104699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50800" tIns="50800" rIns="50800" bIns="508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Font typeface="Source Sans Pro"/>
                <a:buNone/>
              </a:pPr>
              <a:endParaRPr sz="1467" ker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6846085" y="3261333"/>
              <a:ext cx="424199" cy="424199"/>
            </a:xfrm>
            <a:prstGeom prst="rect">
              <a:avLst/>
            </a:prstGeom>
            <a:solidFill>
              <a:srgbClr val="2D363C"/>
            </a:solidFill>
            <a:ln w="381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50800" tIns="50800" rIns="50800" bIns="508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Font typeface="Source Sans Pro"/>
                <a:buNone/>
              </a:pPr>
              <a:endParaRPr sz="1467" kern="0">
                <a:solidFill>
                  <a:srgbClr val="252A35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7695435" y="715116"/>
              <a:ext cx="424199" cy="424199"/>
            </a:xfrm>
            <a:prstGeom prst="rect">
              <a:avLst/>
            </a:prstGeom>
            <a:solidFill>
              <a:srgbClr val="2D363C"/>
            </a:solidFill>
            <a:ln w="381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50800" tIns="50800" rIns="50800" bIns="508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Font typeface="Source Sans Pro"/>
                <a:buNone/>
              </a:pPr>
              <a:endParaRPr sz="1467" kern="0">
                <a:solidFill>
                  <a:srgbClr val="252A35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7954678" y="5192957"/>
              <a:ext cx="424199" cy="424199"/>
            </a:xfrm>
            <a:prstGeom prst="rect">
              <a:avLst/>
            </a:prstGeom>
            <a:solidFill>
              <a:srgbClr val="2D363C"/>
            </a:solidFill>
            <a:ln w="381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50800" tIns="50800" rIns="50800" bIns="508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Font typeface="Source Sans Pro"/>
                <a:buNone/>
              </a:pPr>
              <a:endParaRPr sz="1467" kern="0">
                <a:solidFill>
                  <a:srgbClr val="252A35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860062" y="149493"/>
              <a:ext cx="6787500" cy="5090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indent="237061">
                <a:buClr>
                  <a:srgbClr val="2D353C"/>
                </a:buClr>
                <a:buFont typeface="Source Sans Pro"/>
                <a:buNone/>
              </a:pPr>
              <a:endParaRPr sz="1467" b="1" kern="0">
                <a:solidFill>
                  <a:srgbClr val="2D353C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1119304" y="5676094"/>
              <a:ext cx="6787500" cy="5090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indent="237061">
                <a:buClr>
                  <a:srgbClr val="2D343B"/>
                </a:buClr>
                <a:buFont typeface="Source Sans Pro"/>
                <a:buNone/>
              </a:pPr>
              <a:endParaRPr sz="1467" b="1" kern="0">
                <a:solidFill>
                  <a:srgbClr val="2D343B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11749060" y="5192957"/>
              <a:ext cx="424199" cy="424199"/>
            </a:xfrm>
            <a:prstGeom prst="rect">
              <a:avLst/>
            </a:prstGeom>
            <a:solidFill>
              <a:srgbClr val="2D363C"/>
            </a:solidFill>
            <a:ln w="38100" cap="flat" cmpd="sng">
              <a:solidFill>
                <a:srgbClr val="E05E4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50800" tIns="50800" rIns="50800" bIns="508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Font typeface="Source Sans Pro"/>
                <a:buNone/>
              </a:pPr>
              <a:endParaRPr sz="1467" kern="0">
                <a:solidFill>
                  <a:srgbClr val="252A35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12564120" y="199277"/>
              <a:ext cx="6784800" cy="5090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indent="237061">
                <a:buClr>
                  <a:srgbClr val="2D353C"/>
                </a:buClr>
                <a:buFont typeface="Source Sans Pro"/>
                <a:buNone/>
              </a:pPr>
              <a:endParaRPr sz="1467" b="1" kern="0">
                <a:solidFill>
                  <a:srgbClr val="2D353C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13339101" y="2683008"/>
              <a:ext cx="6784800" cy="5090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indent="237061">
                <a:buClr>
                  <a:srgbClr val="2E363E"/>
                </a:buClr>
                <a:buFont typeface="Source Sans Pro"/>
                <a:buNone/>
              </a:pPr>
              <a:endParaRPr sz="1467" b="1" kern="0">
                <a:solidFill>
                  <a:srgbClr val="2E363E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12231425" y="5676094"/>
              <a:ext cx="6784800" cy="509099"/>
            </a:xfrm>
            <a:prstGeom prst="rect">
              <a:avLst/>
            </a:prstGeom>
            <a:solidFill>
              <a:srgbClr val="E86B51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indent="237061">
                <a:buClr>
                  <a:srgbClr val="FFFFFF"/>
                </a:buClr>
                <a:buFont typeface="Source Sans Pro"/>
                <a:buNone/>
              </a:pPr>
              <a:endParaRPr sz="1467" b="1" ker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12868520" y="3213281"/>
              <a:ext cx="424199" cy="424199"/>
            </a:xfrm>
            <a:prstGeom prst="rect">
              <a:avLst/>
            </a:prstGeom>
            <a:solidFill>
              <a:srgbClr val="2D363C"/>
            </a:solidFill>
            <a:ln w="381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50800" tIns="50800" rIns="50800" bIns="508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Font typeface="Source Sans Pro"/>
                <a:buNone/>
              </a:pPr>
              <a:endParaRPr sz="1467" kern="0">
                <a:solidFill>
                  <a:srgbClr val="252A35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12081167" y="765916"/>
              <a:ext cx="424199" cy="424199"/>
            </a:xfrm>
            <a:prstGeom prst="rect">
              <a:avLst/>
            </a:prstGeom>
            <a:solidFill>
              <a:srgbClr val="2D363C"/>
            </a:solidFill>
            <a:ln w="381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50800" tIns="50800" rIns="50800" bIns="508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Font typeface="Source Sans Pro"/>
                <a:buNone/>
              </a:pPr>
              <a:endParaRPr sz="1467" kern="0">
                <a:solidFill>
                  <a:srgbClr val="252A35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0" y="2683008"/>
              <a:ext cx="6787500" cy="5090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indent="237061">
                <a:buClr>
                  <a:srgbClr val="2D353C"/>
                </a:buClr>
                <a:buFont typeface="Source Sans Pro"/>
                <a:buNone/>
              </a:pPr>
              <a:endParaRPr sz="1467" b="1" kern="0">
                <a:solidFill>
                  <a:srgbClr val="2D353C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52" name="Shape 52"/>
          <p:cNvSpPr/>
          <p:nvPr/>
        </p:nvSpPr>
        <p:spPr>
          <a:xfrm>
            <a:off x="5667385" y="2213144"/>
            <a:ext cx="1010800" cy="11455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8" y="0"/>
                </a:moveTo>
                <a:cubicBezTo>
                  <a:pt x="26477" y="0"/>
                  <a:pt x="0" y="23394"/>
                  <a:pt x="0" y="52988"/>
                </a:cubicBezTo>
                <a:cubicBezTo>
                  <a:pt x="0" y="80522"/>
                  <a:pt x="30005" y="100238"/>
                  <a:pt x="31183" y="101300"/>
                </a:cubicBezTo>
                <a:cubicBezTo>
                  <a:pt x="32944" y="101816"/>
                  <a:pt x="34100" y="104416"/>
                  <a:pt x="34100" y="105972"/>
                </a:cubicBezTo>
                <a:cubicBezTo>
                  <a:pt x="34100" y="114283"/>
                  <a:pt x="34100" y="114283"/>
                  <a:pt x="34100" y="114283"/>
                </a:cubicBezTo>
                <a:cubicBezTo>
                  <a:pt x="34100" y="117400"/>
                  <a:pt x="37066" y="120000"/>
                  <a:pt x="40594" y="120000"/>
                </a:cubicBezTo>
                <a:cubicBezTo>
                  <a:pt x="44127" y="120000"/>
                  <a:pt x="47066" y="117400"/>
                  <a:pt x="47066" y="114283"/>
                </a:cubicBezTo>
                <a:cubicBezTo>
                  <a:pt x="47066" y="105972"/>
                  <a:pt x="47066" y="105972"/>
                  <a:pt x="47066" y="105972"/>
                </a:cubicBezTo>
                <a:cubicBezTo>
                  <a:pt x="47066" y="100777"/>
                  <a:pt x="43516" y="95066"/>
                  <a:pt x="38811" y="91950"/>
                </a:cubicBezTo>
                <a:cubicBezTo>
                  <a:pt x="38811" y="91950"/>
                  <a:pt x="12922" y="74805"/>
                  <a:pt x="12922" y="52988"/>
                </a:cubicBezTo>
                <a:cubicBezTo>
                  <a:pt x="12922" y="30127"/>
                  <a:pt x="34100" y="11427"/>
                  <a:pt x="59988" y="11427"/>
                </a:cubicBezTo>
                <a:cubicBezTo>
                  <a:pt x="85877" y="11427"/>
                  <a:pt x="107055" y="30127"/>
                  <a:pt x="107055" y="52988"/>
                </a:cubicBezTo>
                <a:cubicBezTo>
                  <a:pt x="107055" y="74805"/>
                  <a:pt x="81172" y="91950"/>
                  <a:pt x="80583" y="91950"/>
                </a:cubicBezTo>
                <a:cubicBezTo>
                  <a:pt x="75872" y="95066"/>
                  <a:pt x="72366" y="100777"/>
                  <a:pt x="72366" y="105972"/>
                </a:cubicBezTo>
                <a:cubicBezTo>
                  <a:pt x="72366" y="114283"/>
                  <a:pt x="72366" y="114283"/>
                  <a:pt x="72366" y="114283"/>
                </a:cubicBezTo>
                <a:cubicBezTo>
                  <a:pt x="72366" y="117400"/>
                  <a:pt x="75305" y="120000"/>
                  <a:pt x="78816" y="120000"/>
                </a:cubicBezTo>
                <a:cubicBezTo>
                  <a:pt x="82366" y="120000"/>
                  <a:pt x="85288" y="117400"/>
                  <a:pt x="85288" y="114283"/>
                </a:cubicBezTo>
                <a:cubicBezTo>
                  <a:pt x="85288" y="105972"/>
                  <a:pt x="85288" y="105972"/>
                  <a:pt x="85288" y="105972"/>
                </a:cubicBezTo>
                <a:cubicBezTo>
                  <a:pt x="85288" y="104416"/>
                  <a:pt x="87072" y="101816"/>
                  <a:pt x="88227" y="101300"/>
                </a:cubicBezTo>
                <a:cubicBezTo>
                  <a:pt x="89427" y="100238"/>
                  <a:pt x="120000" y="80522"/>
                  <a:pt x="120000" y="52988"/>
                </a:cubicBezTo>
                <a:cubicBezTo>
                  <a:pt x="120000" y="23394"/>
                  <a:pt x="92938" y="0"/>
                  <a:pt x="59988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22867" tIns="22867" rIns="22867" bIns="22867" anchor="ctr" anchorCtr="0">
            <a:no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Font typeface="Arial"/>
              <a:buNone/>
            </a:pPr>
            <a:endParaRPr sz="1467" kern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5848973" y="3333867"/>
            <a:ext cx="642000" cy="52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150" y="31900"/>
                </a:moveTo>
                <a:cubicBezTo>
                  <a:pt x="116633" y="31900"/>
                  <a:pt x="120000" y="27344"/>
                  <a:pt x="120000" y="21266"/>
                </a:cubicBezTo>
                <a:cubicBezTo>
                  <a:pt x="120000" y="15188"/>
                  <a:pt x="116633" y="9116"/>
                  <a:pt x="112150" y="9116"/>
                </a:cubicBezTo>
                <a:cubicBezTo>
                  <a:pt x="107661" y="9116"/>
                  <a:pt x="107661" y="9116"/>
                  <a:pt x="107661" y="9116"/>
                </a:cubicBezTo>
                <a:cubicBezTo>
                  <a:pt x="107661" y="4555"/>
                  <a:pt x="107661" y="0"/>
                  <a:pt x="107661" y="0"/>
                </a:cubicBezTo>
                <a:cubicBezTo>
                  <a:pt x="13455" y="0"/>
                  <a:pt x="13455" y="0"/>
                  <a:pt x="13455" y="0"/>
                </a:cubicBezTo>
                <a:cubicBezTo>
                  <a:pt x="13455" y="0"/>
                  <a:pt x="13455" y="4555"/>
                  <a:pt x="13455" y="9116"/>
                </a:cubicBezTo>
                <a:cubicBezTo>
                  <a:pt x="8972" y="9116"/>
                  <a:pt x="8972" y="9116"/>
                  <a:pt x="8972" y="9116"/>
                </a:cubicBezTo>
                <a:cubicBezTo>
                  <a:pt x="4483" y="9116"/>
                  <a:pt x="0" y="15188"/>
                  <a:pt x="0" y="21266"/>
                </a:cubicBezTo>
                <a:cubicBezTo>
                  <a:pt x="0" y="27344"/>
                  <a:pt x="4483" y="31900"/>
                  <a:pt x="8972" y="31900"/>
                </a:cubicBezTo>
                <a:cubicBezTo>
                  <a:pt x="13455" y="31900"/>
                  <a:pt x="13455" y="31900"/>
                  <a:pt x="13455" y="31900"/>
                </a:cubicBezTo>
                <a:cubicBezTo>
                  <a:pt x="13455" y="33416"/>
                  <a:pt x="13455" y="36455"/>
                  <a:pt x="13455" y="37972"/>
                </a:cubicBezTo>
                <a:cubicBezTo>
                  <a:pt x="8972" y="37972"/>
                  <a:pt x="8972" y="37972"/>
                  <a:pt x="8972" y="37972"/>
                </a:cubicBezTo>
                <a:cubicBezTo>
                  <a:pt x="4483" y="37972"/>
                  <a:pt x="0" y="42533"/>
                  <a:pt x="0" y="48605"/>
                </a:cubicBezTo>
                <a:cubicBezTo>
                  <a:pt x="0" y="54683"/>
                  <a:pt x="4483" y="60761"/>
                  <a:pt x="8972" y="60761"/>
                </a:cubicBezTo>
                <a:cubicBezTo>
                  <a:pt x="14577" y="60761"/>
                  <a:pt x="14577" y="60761"/>
                  <a:pt x="14577" y="60761"/>
                </a:cubicBezTo>
                <a:cubicBezTo>
                  <a:pt x="17944" y="69872"/>
                  <a:pt x="23550" y="77466"/>
                  <a:pt x="29116" y="83544"/>
                </a:cubicBezTo>
                <a:cubicBezTo>
                  <a:pt x="38088" y="91138"/>
                  <a:pt x="44861" y="97216"/>
                  <a:pt x="48222" y="107850"/>
                </a:cubicBezTo>
                <a:cubicBezTo>
                  <a:pt x="48222" y="107850"/>
                  <a:pt x="49344" y="120000"/>
                  <a:pt x="60522" y="120000"/>
                </a:cubicBezTo>
                <a:cubicBezTo>
                  <a:pt x="70655" y="120000"/>
                  <a:pt x="72855" y="107850"/>
                  <a:pt x="72855" y="107850"/>
                </a:cubicBezTo>
                <a:cubicBezTo>
                  <a:pt x="75138" y="97216"/>
                  <a:pt x="81827" y="91138"/>
                  <a:pt x="90800" y="83544"/>
                </a:cubicBezTo>
                <a:cubicBezTo>
                  <a:pt x="97572" y="77466"/>
                  <a:pt x="103177" y="69872"/>
                  <a:pt x="105377" y="60761"/>
                </a:cubicBezTo>
                <a:cubicBezTo>
                  <a:pt x="112150" y="60761"/>
                  <a:pt x="112150" y="60761"/>
                  <a:pt x="112150" y="60761"/>
                </a:cubicBezTo>
                <a:cubicBezTo>
                  <a:pt x="116633" y="60761"/>
                  <a:pt x="120000" y="54683"/>
                  <a:pt x="120000" y="48605"/>
                </a:cubicBezTo>
                <a:cubicBezTo>
                  <a:pt x="120000" y="42533"/>
                  <a:pt x="116633" y="37972"/>
                  <a:pt x="112150" y="37972"/>
                </a:cubicBezTo>
                <a:cubicBezTo>
                  <a:pt x="107661" y="37972"/>
                  <a:pt x="107661" y="37972"/>
                  <a:pt x="107661" y="37972"/>
                </a:cubicBezTo>
                <a:cubicBezTo>
                  <a:pt x="107661" y="36455"/>
                  <a:pt x="107661" y="33416"/>
                  <a:pt x="107661" y="31900"/>
                </a:cubicBezTo>
                <a:lnTo>
                  <a:pt x="112150" y="3190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22867" tIns="22867" rIns="22867" bIns="22867" anchor="ctr" anchorCtr="0">
            <a:no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Font typeface="Arial"/>
              <a:buNone/>
            </a:pPr>
            <a:endParaRPr sz="1467" kern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6073304" y="3046488"/>
            <a:ext cx="193599" cy="5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5494" y="120000"/>
                </a:moveTo>
                <a:cubicBezTo>
                  <a:pt x="104727" y="120000"/>
                  <a:pt x="104727" y="120000"/>
                  <a:pt x="104727" y="120000"/>
                </a:cubicBezTo>
                <a:cubicBezTo>
                  <a:pt x="113955" y="120000"/>
                  <a:pt x="120000" y="96000"/>
                  <a:pt x="120000" y="60000"/>
                </a:cubicBezTo>
                <a:cubicBezTo>
                  <a:pt x="120000" y="24000"/>
                  <a:pt x="113955" y="0"/>
                  <a:pt x="104727" y="0"/>
                </a:cubicBezTo>
                <a:cubicBezTo>
                  <a:pt x="15494" y="0"/>
                  <a:pt x="15494" y="0"/>
                  <a:pt x="15494" y="0"/>
                </a:cubicBezTo>
                <a:cubicBezTo>
                  <a:pt x="6261" y="0"/>
                  <a:pt x="0" y="24000"/>
                  <a:pt x="0" y="60000"/>
                </a:cubicBezTo>
                <a:cubicBezTo>
                  <a:pt x="0" y="96000"/>
                  <a:pt x="6261" y="120000"/>
                  <a:pt x="15494" y="12000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22867" tIns="22867" rIns="22867" bIns="22867" anchor="ctr" anchorCtr="0">
            <a:no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Font typeface="Arial"/>
              <a:buNone/>
            </a:pPr>
            <a:endParaRPr sz="1467" kern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6024125" y="2882477"/>
            <a:ext cx="292400" cy="4439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172" y="120000"/>
                </a:moveTo>
                <a:cubicBezTo>
                  <a:pt x="109755" y="120000"/>
                  <a:pt x="109755" y="120000"/>
                  <a:pt x="109755" y="120000"/>
                </a:cubicBezTo>
                <a:cubicBezTo>
                  <a:pt x="115861" y="120000"/>
                  <a:pt x="120000" y="93333"/>
                  <a:pt x="120000" y="53333"/>
                </a:cubicBezTo>
                <a:cubicBezTo>
                  <a:pt x="120000" y="26666"/>
                  <a:pt x="115861" y="0"/>
                  <a:pt x="109755" y="0"/>
                </a:cubicBezTo>
                <a:cubicBezTo>
                  <a:pt x="10172" y="0"/>
                  <a:pt x="10172" y="0"/>
                  <a:pt x="10172" y="0"/>
                </a:cubicBezTo>
                <a:cubicBezTo>
                  <a:pt x="3994" y="0"/>
                  <a:pt x="0" y="26666"/>
                  <a:pt x="0" y="53333"/>
                </a:cubicBezTo>
                <a:cubicBezTo>
                  <a:pt x="0" y="93333"/>
                  <a:pt x="3994" y="120000"/>
                  <a:pt x="10172" y="12000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22867" tIns="22867" rIns="22867" bIns="22867" anchor="ctr" anchorCtr="0">
            <a:no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Font typeface="Arial"/>
              <a:buNone/>
            </a:pPr>
            <a:endParaRPr sz="1467" kern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4"/>
          </p:nvPr>
        </p:nvSpPr>
        <p:spPr>
          <a:xfrm>
            <a:off x="1792987" y="2281767"/>
            <a:ext cx="2876548" cy="8149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5"/>
          </p:nvPr>
        </p:nvSpPr>
        <p:spPr>
          <a:xfrm>
            <a:off x="1461499" y="3567034"/>
            <a:ext cx="2876548" cy="8149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6"/>
          </p:nvPr>
        </p:nvSpPr>
        <p:spPr>
          <a:xfrm>
            <a:off x="2052673" y="5065910"/>
            <a:ext cx="2876548" cy="8149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7"/>
          </p:nvPr>
        </p:nvSpPr>
        <p:spPr>
          <a:xfrm>
            <a:off x="7755026" y="2311345"/>
            <a:ext cx="2876548" cy="8149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60" name="Shape 60"/>
          <p:cNvSpPr txBox="1">
            <a:spLocks noGrp="1"/>
          </p:cNvSpPr>
          <p:nvPr>
            <p:ph type="body" idx="8"/>
          </p:nvPr>
        </p:nvSpPr>
        <p:spPr>
          <a:xfrm>
            <a:off x="8203826" y="3584422"/>
            <a:ext cx="2876548" cy="8149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9"/>
          </p:nvPr>
        </p:nvSpPr>
        <p:spPr>
          <a:xfrm>
            <a:off x="7648953" y="5071105"/>
            <a:ext cx="2876548" cy="8149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467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3"/>
          </p:nvPr>
        </p:nvSpPr>
        <p:spPr>
          <a:xfrm>
            <a:off x="4929222" y="3952534"/>
            <a:ext cx="2459045" cy="777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2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1695234" y="1912965"/>
            <a:ext cx="2974301" cy="369331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>
              <a:buClr>
                <a:srgbClr val="222630"/>
              </a:buClr>
              <a:buSzPct val="25000"/>
              <a:buFont typeface="Source Sans Pro"/>
              <a:buNone/>
            </a:pPr>
            <a:r>
              <a:rPr lang="en" sz="1600" b="1" kern="0" dirty="0">
                <a:solidFill>
                  <a:srgbClr val="222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</a:t>
            </a:r>
            <a:r>
              <a:rPr lang="en" sz="1600" b="1" kern="0" dirty="0" smtClean="0">
                <a:solidFill>
                  <a:srgbClr val="222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CI/CD</a:t>
            </a:r>
            <a:endParaRPr lang="en" sz="1600" b="1" kern="0" dirty="0">
              <a:solidFill>
                <a:srgbClr val="2226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898434" y="4690052"/>
            <a:ext cx="2974301" cy="369331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>
              <a:buClr>
                <a:srgbClr val="222630"/>
              </a:buClr>
              <a:buSzPct val="25000"/>
              <a:buFont typeface="Source Sans Pro"/>
              <a:buNone/>
            </a:pPr>
            <a:r>
              <a:rPr lang="en" sz="1600" b="1" kern="0" dirty="0">
                <a:solidFill>
                  <a:srgbClr val="222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</a:t>
            </a:r>
            <a:r>
              <a:rPr lang="en" sz="1600" b="1" kern="0" dirty="0" smtClean="0">
                <a:solidFill>
                  <a:srgbClr val="222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Maintanance</a:t>
            </a:r>
            <a:endParaRPr lang="en" sz="1600" b="1" kern="0" dirty="0">
              <a:solidFill>
                <a:srgbClr val="2226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1350394" y="3169121"/>
            <a:ext cx="2974301" cy="369331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>
              <a:buClr>
                <a:srgbClr val="222630"/>
              </a:buClr>
              <a:buSzPct val="25000"/>
              <a:buFont typeface="Source Sans Pro"/>
              <a:buNone/>
            </a:pPr>
            <a:r>
              <a:rPr lang="en" sz="1600" b="1" kern="0" dirty="0">
                <a:solidFill>
                  <a:srgbClr val="222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</a:t>
            </a:r>
            <a:r>
              <a:rPr lang="en" sz="1600" b="1" kern="0" dirty="0" smtClean="0">
                <a:solidFill>
                  <a:srgbClr val="222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Development</a:t>
            </a:r>
            <a:endParaRPr lang="en" sz="1600" b="1" kern="0" dirty="0">
              <a:solidFill>
                <a:srgbClr val="2226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7612676" y="1943755"/>
            <a:ext cx="2974301" cy="369331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>
              <a:buClr>
                <a:srgbClr val="222630"/>
              </a:buClr>
              <a:buSzPct val="25000"/>
              <a:buFont typeface="Source Sans Pro"/>
              <a:buNone/>
            </a:pPr>
            <a:r>
              <a:rPr lang="en" sz="1600" b="1" kern="0" dirty="0">
                <a:solidFill>
                  <a:srgbClr val="222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4. </a:t>
            </a:r>
            <a:r>
              <a:rPr lang="en" sz="1600" b="1" kern="0" dirty="0" smtClean="0">
                <a:solidFill>
                  <a:srgbClr val="222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Sensitivity</a:t>
            </a:r>
            <a:endParaRPr lang="en" sz="1600" b="1" kern="0" dirty="0">
              <a:solidFill>
                <a:srgbClr val="2226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7458738" y="4683901"/>
            <a:ext cx="2974301" cy="369331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>
              <a:buClr>
                <a:srgbClr val="222630"/>
              </a:buClr>
              <a:buSzPct val="25000"/>
              <a:buFont typeface="Source Sans Pro"/>
              <a:buNone/>
            </a:pPr>
            <a:r>
              <a:rPr lang="en" sz="1600" b="1" kern="0" dirty="0">
                <a:solidFill>
                  <a:srgbClr val="222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6. </a:t>
            </a:r>
            <a:r>
              <a:rPr lang="en" sz="1600" b="1" kern="0" dirty="0" smtClean="0">
                <a:solidFill>
                  <a:srgbClr val="222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 Experience</a:t>
            </a:r>
            <a:endParaRPr lang="en" sz="1600" b="1" kern="0" dirty="0">
              <a:solidFill>
                <a:srgbClr val="2226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7994438" y="3199919"/>
            <a:ext cx="2974301" cy="369331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>
              <a:buClr>
                <a:srgbClr val="222630"/>
              </a:buClr>
              <a:buSzPct val="25000"/>
              <a:buFont typeface="Source Sans Pro"/>
              <a:buNone/>
            </a:pPr>
            <a:r>
              <a:rPr lang="en" sz="1600" b="1" kern="0" dirty="0">
                <a:solidFill>
                  <a:srgbClr val="222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5. </a:t>
            </a:r>
            <a:r>
              <a:rPr lang="en" sz="1600" b="1" kern="0" dirty="0" smtClean="0">
                <a:solidFill>
                  <a:srgbClr val="222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Human Resources</a:t>
            </a:r>
            <a:endParaRPr lang="en" sz="1600" b="1" kern="0" dirty="0">
              <a:solidFill>
                <a:srgbClr val="2226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59568" y="715062"/>
            <a:ext cx="4199056" cy="4197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F2F6"/>
              </a:buClr>
              <a:buFont typeface="Source Sans Pro"/>
              <a:buNone/>
              <a:defRPr sz="3067" b="1" i="0" u="none" strike="noStrike" cap="none">
                <a:solidFill>
                  <a:srgbClr val="EDF2F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endParaRPr dirty="0"/>
          </a:p>
        </p:txBody>
      </p:sp>
      <p:cxnSp>
        <p:nvCxnSpPr>
          <p:cNvPr id="70" name="Shape 86"/>
          <p:cNvCxnSpPr/>
          <p:nvPr userDrawn="1"/>
        </p:nvCxnSpPr>
        <p:spPr>
          <a:xfrm>
            <a:off x="371577" y="1144004"/>
            <a:ext cx="2378400" cy="0"/>
          </a:xfrm>
          <a:prstGeom prst="straightConnector1">
            <a:avLst/>
          </a:prstGeom>
          <a:noFill/>
          <a:ln w="9525" cap="flat" cmpd="sng">
            <a:solidFill>
              <a:srgbClr val="8FA3A9"/>
            </a:solidFill>
            <a:prstDash val="solid"/>
            <a:bevel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97227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ghter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65119" y="1222373"/>
            <a:ext cx="4206796" cy="22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365754" y="644849"/>
            <a:ext cx="3923599" cy="495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3"/>
          </p:nvPr>
        </p:nvSpPr>
        <p:spPr>
          <a:xfrm>
            <a:off x="375001" y="276679"/>
            <a:ext cx="3720400" cy="4523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800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11563413" y="6486952"/>
            <a:ext cx="419200" cy="285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8FA3A9"/>
              </a:buClr>
              <a:buSzPct val="25000"/>
              <a:buFont typeface="Source Sans Pro"/>
              <a:buNone/>
            </a:pPr>
            <a:fld id="{00000000-1234-1234-1234-123412341234}" type="slidenum">
              <a:rPr lang="en" sz="1867">
                <a:latin typeface="Source Sans Pro"/>
                <a:ea typeface="Source Sans Pro"/>
                <a:cs typeface="Source Sans Pro"/>
                <a:sym typeface="Source Sans Pro"/>
              </a:rPr>
              <a:pPr>
                <a:buClr>
                  <a:srgbClr val="8FA3A9"/>
                </a:buClr>
                <a:buSzPct val="25000"/>
                <a:buFont typeface="Source Sans Pro"/>
                <a:buNone/>
              </a:pPr>
              <a:t>‹#›</a:t>
            </a:fld>
            <a:endParaRPr lang="en" sz="1867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body" idx="4"/>
          </p:nvPr>
        </p:nvSpPr>
        <p:spPr>
          <a:xfrm>
            <a:off x="6743455" y="6488371"/>
            <a:ext cx="4788799" cy="281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86" name="Shape 86"/>
          <p:cNvCxnSpPr/>
          <p:nvPr/>
        </p:nvCxnSpPr>
        <p:spPr>
          <a:xfrm>
            <a:off x="387011" y="1144004"/>
            <a:ext cx="2378400" cy="0"/>
          </a:xfrm>
          <a:prstGeom prst="straightConnector1">
            <a:avLst/>
          </a:prstGeom>
          <a:noFill/>
          <a:ln w="9525" cap="flat" cmpd="sng">
            <a:solidFill>
              <a:srgbClr val="8FA3A9"/>
            </a:solidFill>
            <a:prstDash val="solid"/>
            <a:bevel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9105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rizontal Section Break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0" y="3771511"/>
            <a:ext cx="12192000" cy="3101877"/>
          </a:xfrm>
          <a:prstGeom prst="rect">
            <a:avLst/>
          </a:prstGeom>
          <a:gradFill>
            <a:gsLst>
              <a:gs pos="0">
                <a:srgbClr val="D4D9DD"/>
              </a:gs>
              <a:gs pos="100000">
                <a:schemeClr val="dk2"/>
              </a:gs>
            </a:gsLst>
            <a:lin ang="18900000" scaled="0"/>
          </a:gra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E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5515498" y="5016576"/>
            <a:ext cx="4743199" cy="8023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Font typeface="Source Sans Pro"/>
              <a:buNone/>
              <a:defRPr sz="5867" b="1" i="0" u="none" strike="noStrike" cap="none">
                <a:solidFill>
                  <a:srgbClr val="191D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Font typeface="Source Sans Pro"/>
              <a:buNone/>
              <a:defRPr sz="5867" b="1" i="0" u="none" strike="noStrike" cap="none">
                <a:solidFill>
                  <a:srgbClr val="191D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Font typeface="Source Sans Pro"/>
              <a:buNone/>
              <a:defRPr sz="5867" b="1" i="0" u="none" strike="noStrike" cap="none">
                <a:solidFill>
                  <a:srgbClr val="191D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Font typeface="Source Sans Pro"/>
              <a:buNone/>
              <a:defRPr sz="5867" b="1" i="0" u="none" strike="noStrike" cap="none">
                <a:solidFill>
                  <a:srgbClr val="191D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Font typeface="Source Sans Pro"/>
              <a:buNone/>
              <a:defRPr sz="5867" b="1" i="0" u="none" strike="noStrike" cap="none">
                <a:solidFill>
                  <a:srgbClr val="191D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Font typeface="Source Sans Pro"/>
              <a:buNone/>
              <a:defRPr sz="5867" b="1" i="0" u="none" strike="noStrike" cap="none">
                <a:solidFill>
                  <a:srgbClr val="191D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Font typeface="Source Sans Pro"/>
              <a:buNone/>
              <a:defRPr sz="5867" b="1" i="0" u="none" strike="noStrike" cap="none">
                <a:solidFill>
                  <a:srgbClr val="191D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Font typeface="Source Sans Pro"/>
              <a:buNone/>
              <a:defRPr sz="5867" b="1" i="0" u="none" strike="noStrike" cap="none">
                <a:solidFill>
                  <a:srgbClr val="191D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Font typeface="Source Sans Pro"/>
              <a:buNone/>
              <a:defRPr sz="5867" b="1" i="0" u="none" strike="noStrike" cap="none">
                <a:solidFill>
                  <a:srgbClr val="191D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2"/>
          </p:nvPr>
        </p:nvSpPr>
        <p:spPr>
          <a:xfrm>
            <a:off x="7319198" y="4325697"/>
            <a:ext cx="2939199" cy="6908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Font typeface="Source Sans Pro"/>
              <a:buNone/>
              <a:defRPr sz="4800" b="0" i="0" u="none" strike="noStrike" cap="none">
                <a:solidFill>
                  <a:srgbClr val="191D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Font typeface="Source Sans Pro"/>
              <a:buNone/>
              <a:defRPr sz="4800" b="0" i="0" u="none" strike="noStrike" cap="none">
                <a:solidFill>
                  <a:srgbClr val="191D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Font typeface="Source Sans Pro"/>
              <a:buNone/>
              <a:defRPr sz="4800" b="0" i="0" u="none" strike="noStrike" cap="none">
                <a:solidFill>
                  <a:srgbClr val="191D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Font typeface="Source Sans Pro"/>
              <a:buNone/>
              <a:defRPr sz="4800" b="0" i="0" u="none" strike="noStrike" cap="none">
                <a:solidFill>
                  <a:srgbClr val="191D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Font typeface="Source Sans Pro"/>
              <a:buNone/>
              <a:defRPr sz="4800" b="0" i="0" u="none" strike="noStrike" cap="none">
                <a:solidFill>
                  <a:srgbClr val="191D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Font typeface="Cabin"/>
              <a:buNone/>
              <a:defRPr sz="4800" b="0" i="0" u="none" strike="noStrike" cap="none">
                <a:solidFill>
                  <a:srgbClr val="191D2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Font typeface="Cabin"/>
              <a:buNone/>
              <a:defRPr sz="4800" b="0" i="0" u="none" strike="noStrike" cap="none">
                <a:solidFill>
                  <a:srgbClr val="191D2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Font typeface="Cabin"/>
              <a:buNone/>
              <a:defRPr sz="4800" b="0" i="0" u="none" strike="noStrike" cap="none">
                <a:solidFill>
                  <a:srgbClr val="191D2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22"/>
              </a:buClr>
              <a:buFont typeface="Cabin"/>
              <a:buNone/>
              <a:defRPr sz="4800" b="0" i="0" u="none" strike="noStrike" cap="none">
                <a:solidFill>
                  <a:srgbClr val="191D2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cxnSp>
        <p:nvCxnSpPr>
          <p:cNvPr id="223" name="Shape 223"/>
          <p:cNvCxnSpPr/>
          <p:nvPr/>
        </p:nvCxnSpPr>
        <p:spPr>
          <a:xfrm>
            <a:off x="10472928" y="4425696"/>
            <a:ext cx="0" cy="1151713"/>
          </a:xfrm>
          <a:prstGeom prst="straightConnector1">
            <a:avLst/>
          </a:prstGeom>
          <a:noFill/>
          <a:ln w="12700" cap="flat" cmpd="sng">
            <a:solidFill>
              <a:srgbClr val="22263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1270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ark w/footer lin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11580956" y="6486952"/>
            <a:ext cx="401600" cy="285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A2B4BA"/>
              </a:buClr>
              <a:buSzPct val="25000"/>
              <a:buFont typeface="Source Sans Pro"/>
              <a:buNone/>
            </a:pPr>
            <a:fld id="{00000000-1234-1234-1234-123412341234}" type="slidenum">
              <a:rPr lang="en" sz="1867">
                <a:solidFill>
                  <a:srgbClr val="A2B4B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pPr>
                <a:buClr>
                  <a:srgbClr val="A2B4BA"/>
                </a:buClr>
                <a:buSzPct val="25000"/>
                <a:buFont typeface="Source Sans Pro"/>
                <a:buNone/>
              </a:pPr>
              <a:t>‹#›</a:t>
            </a:fld>
            <a:endParaRPr lang="en" sz="1867">
              <a:solidFill>
                <a:srgbClr val="A2B4B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380553" y="1222373"/>
            <a:ext cx="4206796" cy="22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body" idx="2"/>
          </p:nvPr>
        </p:nvSpPr>
        <p:spPr>
          <a:xfrm>
            <a:off x="6767838" y="6488371"/>
            <a:ext cx="4788799" cy="281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body" idx="3"/>
          </p:nvPr>
        </p:nvSpPr>
        <p:spPr>
          <a:xfrm>
            <a:off x="381187" y="644849"/>
            <a:ext cx="3923599" cy="495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body" idx="4"/>
          </p:nvPr>
        </p:nvSpPr>
        <p:spPr>
          <a:xfrm>
            <a:off x="390435" y="276679"/>
            <a:ext cx="3720400" cy="4523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800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cxnSp>
        <p:nvCxnSpPr>
          <p:cNvPr id="230" name="Shape 230"/>
          <p:cNvCxnSpPr/>
          <p:nvPr/>
        </p:nvCxnSpPr>
        <p:spPr>
          <a:xfrm>
            <a:off x="402444" y="1144004"/>
            <a:ext cx="2378400" cy="0"/>
          </a:xfrm>
          <a:prstGeom prst="straightConnector1">
            <a:avLst/>
          </a:prstGeom>
          <a:noFill/>
          <a:ln w="9525" cap="flat" cmpd="sng">
            <a:solidFill>
              <a:srgbClr val="8FA3A9"/>
            </a:solidFill>
            <a:prstDash val="solid"/>
            <a:bevel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7744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ark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11563413" y="6486952"/>
            <a:ext cx="419200" cy="285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8FA3A9"/>
              </a:buClr>
              <a:buSzPct val="25000"/>
              <a:buFont typeface="Source Sans Pro"/>
              <a:buNone/>
            </a:pPr>
            <a:fld id="{00000000-1234-1234-1234-123412341234}" type="slidenum">
              <a:rPr lang="en" sz="1867">
                <a:latin typeface="Source Sans Pro"/>
                <a:ea typeface="Source Sans Pro"/>
                <a:cs typeface="Source Sans Pro"/>
                <a:sym typeface="Source Sans Pro"/>
              </a:rPr>
              <a:pPr>
                <a:buClr>
                  <a:srgbClr val="8FA3A9"/>
                </a:buClr>
                <a:buSzPct val="25000"/>
                <a:buFont typeface="Source Sans Pro"/>
                <a:buNone/>
              </a:pPr>
              <a:t>‹#›</a:t>
            </a:fld>
            <a:endParaRPr lang="en" sz="1867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371578" y="1208359"/>
            <a:ext cx="4206796" cy="22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06" name="Shape 306"/>
          <p:cNvSpPr txBox="1">
            <a:spLocks noGrp="1"/>
          </p:cNvSpPr>
          <p:nvPr>
            <p:ph type="body" idx="2"/>
          </p:nvPr>
        </p:nvSpPr>
        <p:spPr>
          <a:xfrm>
            <a:off x="371578" y="644849"/>
            <a:ext cx="3923599" cy="495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07" name="Shape 307"/>
          <p:cNvSpPr txBox="1">
            <a:spLocks noGrp="1"/>
          </p:cNvSpPr>
          <p:nvPr>
            <p:ph type="body" idx="3"/>
          </p:nvPr>
        </p:nvSpPr>
        <p:spPr>
          <a:xfrm>
            <a:off x="371577" y="276679"/>
            <a:ext cx="3720400" cy="4523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800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cxnSp>
        <p:nvCxnSpPr>
          <p:cNvPr id="308" name="Shape 308"/>
          <p:cNvCxnSpPr/>
          <p:nvPr/>
        </p:nvCxnSpPr>
        <p:spPr>
          <a:xfrm>
            <a:off x="448744" y="1144004"/>
            <a:ext cx="2378400" cy="0"/>
          </a:xfrm>
          <a:prstGeom prst="straightConnector1">
            <a:avLst/>
          </a:prstGeom>
          <a:noFill/>
          <a:ln w="9525" cap="flat" cmpd="sng">
            <a:solidFill>
              <a:srgbClr val="8FA3A9"/>
            </a:solidFill>
            <a:prstDash val="solid"/>
            <a:bevel/>
            <a:headEnd type="none" w="med" len="med"/>
            <a:tailEnd type="none" w="med" len="med"/>
          </a:ln>
        </p:spPr>
      </p:cxnSp>
      <p:sp>
        <p:nvSpPr>
          <p:cNvPr id="309" name="Shape 309"/>
          <p:cNvSpPr txBox="1">
            <a:spLocks noGrp="1"/>
          </p:cNvSpPr>
          <p:nvPr>
            <p:ph type="body" idx="4"/>
          </p:nvPr>
        </p:nvSpPr>
        <p:spPr>
          <a:xfrm>
            <a:off x="6737410" y="6488371"/>
            <a:ext cx="4788799" cy="281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960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ghter_centered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3992545" y="1208359"/>
            <a:ext cx="4206796" cy="22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41" name="Shape 341"/>
          <p:cNvSpPr txBox="1">
            <a:spLocks noGrp="1"/>
          </p:cNvSpPr>
          <p:nvPr>
            <p:ph type="body" idx="2"/>
          </p:nvPr>
        </p:nvSpPr>
        <p:spPr>
          <a:xfrm>
            <a:off x="4134145" y="644849"/>
            <a:ext cx="3923599" cy="49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67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42" name="Shape 342"/>
          <p:cNvSpPr txBox="1">
            <a:spLocks noGrp="1"/>
          </p:cNvSpPr>
          <p:nvPr>
            <p:ph type="body" idx="3"/>
          </p:nvPr>
        </p:nvSpPr>
        <p:spPr>
          <a:xfrm>
            <a:off x="4235844" y="276679"/>
            <a:ext cx="3720400" cy="4523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800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3A9"/>
              </a:buClr>
              <a:buFont typeface="Source Sans Pro"/>
              <a:buNone/>
              <a:defRPr sz="2933" b="0" i="0" u="none" strike="noStrike" cap="none">
                <a:solidFill>
                  <a:srgbClr val="8FA3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11563413" y="6486952"/>
            <a:ext cx="419200" cy="285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8FA3A9"/>
              </a:buClr>
              <a:buSzPct val="25000"/>
              <a:buFont typeface="Source Sans Pro"/>
              <a:buNone/>
            </a:pPr>
            <a:fld id="{00000000-1234-1234-1234-123412341234}" type="slidenum">
              <a:rPr lang="en" sz="1867">
                <a:latin typeface="Source Sans Pro"/>
                <a:ea typeface="Source Sans Pro"/>
                <a:cs typeface="Source Sans Pro"/>
                <a:sym typeface="Source Sans Pro"/>
              </a:rPr>
              <a:pPr>
                <a:buClr>
                  <a:srgbClr val="8FA3A9"/>
                </a:buClr>
                <a:buSzPct val="25000"/>
                <a:buFont typeface="Source Sans Pro"/>
                <a:buNone/>
              </a:pPr>
              <a:t>‹#›</a:t>
            </a:fld>
            <a:endParaRPr lang="en" sz="1867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4" name="Shape 344"/>
          <p:cNvSpPr txBox="1">
            <a:spLocks noGrp="1"/>
          </p:cNvSpPr>
          <p:nvPr>
            <p:ph type="body" idx="4"/>
          </p:nvPr>
        </p:nvSpPr>
        <p:spPr>
          <a:xfrm>
            <a:off x="3701601" y="6488371"/>
            <a:ext cx="4788799" cy="281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8626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35559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54185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71118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9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345" name="Shape 345"/>
          <p:cNvCxnSpPr/>
          <p:nvPr/>
        </p:nvCxnSpPr>
        <p:spPr>
          <a:xfrm>
            <a:off x="4906800" y="1144004"/>
            <a:ext cx="2378400" cy="0"/>
          </a:xfrm>
          <a:prstGeom prst="straightConnector1">
            <a:avLst/>
          </a:prstGeom>
          <a:noFill/>
          <a:ln w="9525" cap="flat" cmpd="sng">
            <a:solidFill>
              <a:srgbClr val="8FA3A9"/>
            </a:solidFill>
            <a:prstDash val="solid"/>
            <a:bevel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999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69950" y="3530600"/>
            <a:ext cx="10451999" cy="793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39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266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406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533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7651" y="366185"/>
            <a:ext cx="10515600" cy="132503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38600" y="6414389"/>
            <a:ext cx="4114800" cy="2501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33">
                <a:solidFill>
                  <a:schemeClr val="tx1">
                    <a:tint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endParaRPr lang="en-US" kern="0" dirty="0">
              <a:solidFill>
                <a:srgbClr val="FEFFFF">
                  <a:tint val="75000"/>
                </a:srgbClr>
              </a:solidFill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255231" y="6414389"/>
            <a:ext cx="2743200" cy="2501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733" b="1" i="0">
                <a:solidFill>
                  <a:srgbClr val="8FA3A9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968F4169-2C09-314E-9B8D-D6149251A2D6}" type="slidenum">
              <a:rPr lang="en-US" kern="0" smtClean="0">
                <a:sym typeface="Arial"/>
              </a:rPr>
              <a:pPr/>
              <a:t>‹#›</a:t>
            </a:fld>
            <a:endParaRPr lang="en-US" kern="0">
              <a:sym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193569" y="6414389"/>
            <a:ext cx="2743200" cy="2501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33" b="0" i="0">
                <a:solidFill>
                  <a:schemeClr val="tx1">
                    <a:tint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AD989D1C-9BB3-2D49-94B0-11FD5497FAFC}" type="datetimeFigureOut">
              <a:rPr lang="en-US" kern="0" smtClean="0">
                <a:solidFill>
                  <a:srgbClr val="FEFFFF">
                    <a:tint val="75000"/>
                  </a:srgbClr>
                </a:solidFill>
                <a:sym typeface="Arial"/>
              </a:rPr>
              <a:pPr/>
              <a:t>5/16/2018</a:t>
            </a:fld>
            <a:endParaRPr lang="en-US" kern="0">
              <a:solidFill>
                <a:srgbClr val="FEFFFF">
                  <a:tint val="75000"/>
                </a:srgb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52123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  <p:sldLayoutId id="2147483717" r:id="rId27"/>
    <p:sldLayoutId id="2147483718" r:id="rId2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067" b="1" i="0" u="none" strike="noStrike" cap="none">
          <a:solidFill>
            <a:srgbClr val="EDF3F7"/>
          </a:solidFill>
          <a:latin typeface="Source Sans Pro" charset="0"/>
          <a:ea typeface="Source Sans Pro" charset="0"/>
          <a:cs typeface="Source Sans Pro" charset="0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Clr>
                <a:srgbClr val="A2B4BA"/>
              </a:buClr>
              <a:buSzPct val="25000"/>
              <a:buFont typeface="Source Sans Pro"/>
              <a:buNone/>
            </a:pPr>
            <a:fld id="{00000000-1234-1234-1234-123412341234}" type="slidenum">
              <a:rPr lang="en" sz="1867" smtClean="0">
                <a:solidFill>
                  <a:srgbClr val="A2B4B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pPr>
                <a:buClr>
                  <a:srgbClr val="A2B4BA"/>
                </a:buClr>
                <a:buSzPct val="25000"/>
                <a:buFont typeface="Source Sans Pro"/>
                <a:buNone/>
              </a:pPr>
              <a:t>1</a:t>
            </a:fld>
            <a:endParaRPr lang="en" sz="1867">
              <a:solidFill>
                <a:srgbClr val="A2B4B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 smtClean="0"/>
              <a:t>zzz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 smtClean="0"/>
              <a:t>Pop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en-US" dirty="0" smtClean="0"/>
              <a:t>lol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5"/>
          </p:nvPr>
        </p:nvSpPr>
        <p:spPr/>
        <p:txBody>
          <a:bodyPr/>
          <a:lstStyle/>
          <a:p>
            <a:r>
              <a:rPr lang="en-US" dirty="0" smtClean="0"/>
              <a:t>correct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6"/>
          </p:nvPr>
        </p:nvSpPr>
        <p:spPr/>
        <p:txBody>
          <a:bodyPr/>
          <a:lstStyle/>
          <a:p>
            <a:r>
              <a:rPr lang="en-US" dirty="0" smtClean="0"/>
              <a:t>1,2,3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Clr>
                <a:srgbClr val="A2B4BA"/>
              </a:buClr>
              <a:buSzPct val="25000"/>
              <a:buFont typeface="Source Sans Pro"/>
              <a:buNone/>
            </a:pPr>
            <a:fld id="{00000000-1234-1234-1234-123412341234}" type="slidenum">
              <a:rPr lang="en" sz="1867" smtClean="0">
                <a:solidFill>
                  <a:srgbClr val="A2B4B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pPr>
                <a:buClr>
                  <a:srgbClr val="A2B4BA"/>
                </a:buClr>
                <a:buSzPct val="25000"/>
                <a:buFont typeface="Source Sans Pro"/>
                <a:buNone/>
              </a:pPr>
              <a:t>2</a:t>
            </a:fld>
            <a:endParaRPr lang="en" sz="1867">
              <a:solidFill>
                <a:srgbClr val="A2B4B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123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5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6"/>
          </p:nvPr>
        </p:nvSpPr>
        <p:spPr/>
        <p:txBody>
          <a:bodyPr/>
          <a:lstStyle/>
          <a:p>
            <a:r>
              <a:rPr lang="en-US" dirty="0" smtClean="0"/>
              <a:t>sub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43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">
  <a:themeElements>
    <a:clrScheme name="Custom 13">
      <a:dk1>
        <a:srgbClr val="FEFFFF"/>
      </a:dk1>
      <a:lt1>
        <a:srgbClr val="FEFFFF"/>
      </a:lt1>
      <a:dk2>
        <a:srgbClr val="FEFFFF"/>
      </a:dk2>
      <a:lt2>
        <a:srgbClr val="FC9E6F"/>
      </a:lt2>
      <a:accent1>
        <a:srgbClr val="FC8F65"/>
      </a:accent1>
      <a:accent2>
        <a:srgbClr val="FC805A"/>
      </a:accent2>
      <a:accent3>
        <a:srgbClr val="F57152"/>
      </a:accent3>
      <a:accent4>
        <a:srgbClr val="2AA28C"/>
      </a:accent4>
      <a:accent5>
        <a:srgbClr val="37B6A1"/>
      </a:accent5>
      <a:accent6>
        <a:srgbClr val="5AC5AF"/>
      </a:accent6>
      <a:hlink>
        <a:srgbClr val="94D4C7"/>
      </a:hlink>
      <a:folHlink>
        <a:srgbClr val="7C889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Cabin</vt:lpstr>
      <vt:lpstr>Calibri</vt:lpstr>
      <vt:lpstr>Merriweather Sans</vt:lpstr>
      <vt:lpstr>Noto Sans Symbols</vt:lpstr>
      <vt:lpstr>Source Sans Pro</vt:lpstr>
      <vt:lpstr>Source Sans Pro Light</vt:lpstr>
      <vt:lpstr>1_Default</vt:lpstr>
      <vt:lpstr>PowerPoint Presentation</vt:lpstr>
      <vt:lpstr>PowerPoint Presentation</vt:lpstr>
    </vt:vector>
  </TitlesOfParts>
  <Company>Amdocs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Yehonadav Bar Ilan</dc:creator>
  <cp:lastModifiedBy>Yehonadav Bar Ilan</cp:lastModifiedBy>
  <cp:revision>3</cp:revision>
  <dcterms:created xsi:type="dcterms:W3CDTF">2018-05-15T21:21:12Z</dcterms:created>
  <dcterms:modified xsi:type="dcterms:W3CDTF">2018-05-16T10:58:33Z</dcterms:modified>
</cp:coreProperties>
</file>