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87" r:id="rId2"/>
    <p:sldId id="397" r:id="rId3"/>
    <p:sldId id="409" r:id="rId4"/>
    <p:sldId id="406" r:id="rId5"/>
    <p:sldId id="417" r:id="rId6"/>
    <p:sldId id="413" r:id="rId7"/>
    <p:sldId id="418" r:id="rId8"/>
    <p:sldId id="410" r:id="rId9"/>
    <p:sldId id="419" r:id="rId10"/>
    <p:sldId id="408" r:id="rId11"/>
    <p:sldId id="396" r:id="rId1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FCA9"/>
    <a:srgbClr val="00FFFF"/>
    <a:srgbClr val="FFCC00"/>
    <a:srgbClr val="10D8E2"/>
    <a:srgbClr val="FF0066"/>
    <a:srgbClr val="092739"/>
    <a:srgbClr val="5EB3E6"/>
    <a:srgbClr val="2B5F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ללא סגנון, ללא רשת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81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404" y="3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779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יהונתן מורביה" userId="5f469ad3bc070e33" providerId="LiveId" clId="{6045BC88-CBEE-456F-BF34-B33DA1444C4F}"/>
    <pc:docChg chg="undo custSel addSld delSld modSld sldOrd">
      <pc:chgData name="יהונתן מורביה" userId="5f469ad3bc070e33" providerId="LiveId" clId="{6045BC88-CBEE-456F-BF34-B33DA1444C4F}" dt="2024-07-11T16:13:59.565" v="1569" actId="1076"/>
      <pc:docMkLst>
        <pc:docMk/>
      </pc:docMkLst>
      <pc:sldChg chg="del">
        <pc:chgData name="יהונתן מורביה" userId="5f469ad3bc070e33" providerId="LiveId" clId="{6045BC88-CBEE-456F-BF34-B33DA1444C4F}" dt="2024-07-11T14:59:10.903" v="1" actId="47"/>
        <pc:sldMkLst>
          <pc:docMk/>
          <pc:sldMk cId="3659669671" sldId="378"/>
        </pc:sldMkLst>
      </pc:sldChg>
      <pc:sldChg chg="del">
        <pc:chgData name="יהונתן מורביה" userId="5f469ad3bc070e33" providerId="LiveId" clId="{6045BC88-CBEE-456F-BF34-B33DA1444C4F}" dt="2024-07-11T15:35:27.110" v="1474" actId="47"/>
        <pc:sldMkLst>
          <pc:docMk/>
          <pc:sldMk cId="1810826797" sldId="379"/>
        </pc:sldMkLst>
      </pc:sldChg>
      <pc:sldChg chg="del">
        <pc:chgData name="יהונתן מורביה" userId="5f469ad3bc070e33" providerId="LiveId" clId="{6045BC88-CBEE-456F-BF34-B33DA1444C4F}" dt="2024-07-11T15:35:26.543" v="1471" actId="47"/>
        <pc:sldMkLst>
          <pc:docMk/>
          <pc:sldMk cId="3789966170" sldId="382"/>
        </pc:sldMkLst>
      </pc:sldChg>
      <pc:sldChg chg="del">
        <pc:chgData name="יהונתן מורביה" userId="5f469ad3bc070e33" providerId="LiveId" clId="{6045BC88-CBEE-456F-BF34-B33DA1444C4F}" dt="2024-07-11T15:35:26.877" v="1473" actId="47"/>
        <pc:sldMkLst>
          <pc:docMk/>
          <pc:sldMk cId="3734304191" sldId="383"/>
        </pc:sldMkLst>
      </pc:sldChg>
      <pc:sldChg chg="del">
        <pc:chgData name="יהונתן מורביה" userId="5f469ad3bc070e33" providerId="LiveId" clId="{6045BC88-CBEE-456F-BF34-B33DA1444C4F}" dt="2024-07-11T14:59:12.137" v="2" actId="47"/>
        <pc:sldMkLst>
          <pc:docMk/>
          <pc:sldMk cId="816745942" sldId="384"/>
        </pc:sldMkLst>
      </pc:sldChg>
      <pc:sldChg chg="modSp mod">
        <pc:chgData name="יהונתן מורביה" userId="5f469ad3bc070e33" providerId="LiveId" clId="{6045BC88-CBEE-456F-BF34-B33DA1444C4F}" dt="2024-07-11T16:11:13.901" v="1562" actId="1076"/>
        <pc:sldMkLst>
          <pc:docMk/>
          <pc:sldMk cId="2088469233" sldId="387"/>
        </pc:sldMkLst>
        <pc:spChg chg="mod">
          <ac:chgData name="יהונתן מורביה" userId="5f469ad3bc070e33" providerId="LiveId" clId="{6045BC88-CBEE-456F-BF34-B33DA1444C4F}" dt="2024-07-11T16:10:38.226" v="1533" actId="20577"/>
          <ac:spMkLst>
            <pc:docMk/>
            <pc:sldMk cId="2088469233" sldId="387"/>
            <ac:spMk id="4" creationId="{B4E90B8D-67FC-FE73-CE1D-A2D47F386EE7}"/>
          </ac:spMkLst>
        </pc:spChg>
        <pc:spChg chg="mod">
          <ac:chgData name="יהונתן מורביה" userId="5f469ad3bc070e33" providerId="LiveId" clId="{6045BC88-CBEE-456F-BF34-B33DA1444C4F}" dt="2024-07-11T16:11:13.901" v="1562" actId="1076"/>
          <ac:spMkLst>
            <pc:docMk/>
            <pc:sldMk cId="2088469233" sldId="387"/>
            <ac:spMk id="5" creationId="{53C7959B-3B31-0F14-05E7-DA90CA088DA8}"/>
          </ac:spMkLst>
        </pc:spChg>
        <pc:spChg chg="mod">
          <ac:chgData name="יהונתן מורביה" userId="5f469ad3bc070e33" providerId="LiveId" clId="{6045BC88-CBEE-456F-BF34-B33DA1444C4F}" dt="2024-07-11T16:10:48.428" v="1535" actId="1076"/>
          <ac:spMkLst>
            <pc:docMk/>
            <pc:sldMk cId="2088469233" sldId="387"/>
            <ac:spMk id="9" creationId="{F5E82C28-2891-32FB-29B1-E850BD0C64B4}"/>
          </ac:spMkLst>
        </pc:spChg>
      </pc:sldChg>
      <pc:sldChg chg="del">
        <pc:chgData name="יהונתן מורביה" userId="5f469ad3bc070e33" providerId="LiveId" clId="{6045BC88-CBEE-456F-BF34-B33DA1444C4F}" dt="2024-07-11T15:35:36.403" v="1476" actId="47"/>
        <pc:sldMkLst>
          <pc:docMk/>
          <pc:sldMk cId="2863397514" sldId="388"/>
        </pc:sldMkLst>
      </pc:sldChg>
      <pc:sldChg chg="del ord">
        <pc:chgData name="יהונתן מורביה" userId="5f469ad3bc070e33" providerId="LiveId" clId="{6045BC88-CBEE-456F-BF34-B33DA1444C4F}" dt="2024-07-11T15:35:26.355" v="1470" actId="47"/>
        <pc:sldMkLst>
          <pc:docMk/>
          <pc:sldMk cId="3198745690" sldId="389"/>
        </pc:sldMkLst>
      </pc:sldChg>
      <pc:sldChg chg="addSp modSp mod ord">
        <pc:chgData name="יהונתן מורביה" userId="5f469ad3bc070e33" providerId="LiveId" clId="{6045BC88-CBEE-456F-BF34-B33DA1444C4F}" dt="2024-07-11T15:35:05.364" v="1469" actId="20577"/>
        <pc:sldMkLst>
          <pc:docMk/>
          <pc:sldMk cId="2755241858" sldId="390"/>
        </pc:sldMkLst>
        <pc:spChg chg="add mod">
          <ac:chgData name="יהונתן מורביה" userId="5f469ad3bc070e33" providerId="LiveId" clId="{6045BC88-CBEE-456F-BF34-B33DA1444C4F}" dt="2024-07-11T15:35:05.364" v="1469" actId="20577"/>
          <ac:spMkLst>
            <pc:docMk/>
            <pc:sldMk cId="2755241858" sldId="390"/>
            <ac:spMk id="2" creationId="{501638FD-D86F-2CB4-0F01-E051AC174115}"/>
          </ac:spMkLst>
        </pc:spChg>
      </pc:sldChg>
      <pc:sldChg chg="del">
        <pc:chgData name="יהונתן מורביה" userId="5f469ad3bc070e33" providerId="LiveId" clId="{6045BC88-CBEE-456F-BF34-B33DA1444C4F}" dt="2024-07-11T15:35:26.711" v="1472" actId="47"/>
        <pc:sldMkLst>
          <pc:docMk/>
          <pc:sldMk cId="2233094771" sldId="393"/>
        </pc:sldMkLst>
      </pc:sldChg>
      <pc:sldChg chg="del">
        <pc:chgData name="יהונתן מורביה" userId="5f469ad3bc070e33" providerId="LiveId" clId="{6045BC88-CBEE-456F-BF34-B33DA1444C4F}" dt="2024-07-11T15:35:30.540" v="1475" actId="47"/>
        <pc:sldMkLst>
          <pc:docMk/>
          <pc:sldMk cId="1046489984" sldId="394"/>
        </pc:sldMkLst>
      </pc:sldChg>
      <pc:sldChg chg="addSp delSp modSp add mod">
        <pc:chgData name="יהונתן מורביה" userId="5f469ad3bc070e33" providerId="LiveId" clId="{6045BC88-CBEE-456F-BF34-B33DA1444C4F}" dt="2024-07-11T16:13:59.565" v="1569" actId="1076"/>
        <pc:sldMkLst>
          <pc:docMk/>
          <pc:sldMk cId="3673958646" sldId="397"/>
        </pc:sldMkLst>
        <pc:spChg chg="mod">
          <ac:chgData name="יהונתן מורביה" userId="5f469ad3bc070e33" providerId="LiveId" clId="{6045BC88-CBEE-456F-BF34-B33DA1444C4F}" dt="2024-07-11T15:04:06.130" v="288" actId="20577"/>
          <ac:spMkLst>
            <pc:docMk/>
            <pc:sldMk cId="3673958646" sldId="397"/>
            <ac:spMk id="5" creationId="{10CBD0FB-B631-F170-7AF5-0B3564EC750C}"/>
          </ac:spMkLst>
        </pc:spChg>
        <pc:picChg chg="add mod">
          <ac:chgData name="יהונתן מורביה" userId="5f469ad3bc070e33" providerId="LiveId" clId="{6045BC88-CBEE-456F-BF34-B33DA1444C4F}" dt="2024-07-11T16:13:59.565" v="1569" actId="1076"/>
          <ac:picMkLst>
            <pc:docMk/>
            <pc:sldMk cId="3673958646" sldId="397"/>
            <ac:picMk id="3" creationId="{2C1A2750-39D4-5F7C-8B8C-60E98AB47E61}"/>
          </ac:picMkLst>
        </pc:picChg>
        <pc:picChg chg="del">
          <ac:chgData name="יהונתן מורביה" userId="5f469ad3bc070e33" providerId="LiveId" clId="{6045BC88-CBEE-456F-BF34-B33DA1444C4F}" dt="2024-07-11T15:00:01.470" v="47" actId="478"/>
          <ac:picMkLst>
            <pc:docMk/>
            <pc:sldMk cId="3673958646" sldId="397"/>
            <ac:picMk id="7" creationId="{0FAE6D41-9F9D-4323-70D8-B6D5FAAA90A1}"/>
          </ac:picMkLst>
        </pc:picChg>
      </pc:sldChg>
      <pc:sldChg chg="modSp add del mod">
        <pc:chgData name="יהונתן מורביה" userId="5f469ad3bc070e33" providerId="LiveId" clId="{6045BC88-CBEE-456F-BF34-B33DA1444C4F}" dt="2024-07-11T15:04:35.924" v="292" actId="2696"/>
        <pc:sldMkLst>
          <pc:docMk/>
          <pc:sldMk cId="2897406707" sldId="398"/>
        </pc:sldMkLst>
        <pc:spChg chg="mod">
          <ac:chgData name="יהונתן מורביה" userId="5f469ad3bc070e33" providerId="LiveId" clId="{6045BC88-CBEE-456F-BF34-B33DA1444C4F}" dt="2024-07-11T15:04:25.270" v="291" actId="20577"/>
          <ac:spMkLst>
            <pc:docMk/>
            <pc:sldMk cId="2897406707" sldId="398"/>
            <ac:spMk id="5" creationId="{10CBD0FB-B631-F170-7AF5-0B3564EC750C}"/>
          </ac:spMkLst>
        </pc:spChg>
      </pc:sldChg>
      <pc:sldChg chg="addSp modSp add mod">
        <pc:chgData name="יהונתן מורביה" userId="5f469ad3bc070e33" providerId="LiveId" clId="{6045BC88-CBEE-456F-BF34-B33DA1444C4F}" dt="2024-07-11T15:41:52.085" v="1493" actId="1076"/>
        <pc:sldMkLst>
          <pc:docMk/>
          <pc:sldMk cId="3008475767" sldId="399"/>
        </pc:sldMkLst>
        <pc:spChg chg="mod">
          <ac:chgData name="יהונתן מורביה" userId="5f469ad3bc070e33" providerId="LiveId" clId="{6045BC88-CBEE-456F-BF34-B33DA1444C4F}" dt="2024-07-11T15:41:31" v="1490" actId="14100"/>
          <ac:spMkLst>
            <pc:docMk/>
            <pc:sldMk cId="3008475767" sldId="399"/>
            <ac:spMk id="5" creationId="{10CBD0FB-B631-F170-7AF5-0B3564EC750C}"/>
          </ac:spMkLst>
        </pc:spChg>
        <pc:picChg chg="add mod">
          <ac:chgData name="יהונתן מורביה" userId="5f469ad3bc070e33" providerId="LiveId" clId="{6045BC88-CBEE-456F-BF34-B33DA1444C4F}" dt="2024-07-11T15:41:52.085" v="1493" actId="1076"/>
          <ac:picMkLst>
            <pc:docMk/>
            <pc:sldMk cId="3008475767" sldId="399"/>
            <ac:picMk id="3" creationId="{70348485-D7B6-19BE-A612-AC0DB075C527}"/>
          </ac:picMkLst>
        </pc:picChg>
      </pc:sldChg>
      <pc:sldChg chg="modSp add mod">
        <pc:chgData name="יהונתן מורביה" userId="5f469ad3bc070e33" providerId="LiveId" clId="{6045BC88-CBEE-456F-BF34-B33DA1444C4F}" dt="2024-07-11T15:04:41.191" v="294" actId="20577"/>
        <pc:sldMkLst>
          <pc:docMk/>
          <pc:sldMk cId="2193830149" sldId="402"/>
        </pc:sldMkLst>
        <pc:spChg chg="mod">
          <ac:chgData name="יהונתן מורביה" userId="5f469ad3bc070e33" providerId="LiveId" clId="{6045BC88-CBEE-456F-BF34-B33DA1444C4F}" dt="2024-07-11T15:04:41.191" v="294" actId="20577"/>
          <ac:spMkLst>
            <pc:docMk/>
            <pc:sldMk cId="2193830149" sldId="402"/>
            <ac:spMk id="5" creationId="{10CBD0FB-B631-F170-7AF5-0B3564EC750C}"/>
          </ac:spMkLst>
        </pc:spChg>
      </pc:sldChg>
      <pc:sldChg chg="addSp modSp add mod">
        <pc:chgData name="יהונתן מורביה" userId="5f469ad3bc070e33" providerId="LiveId" clId="{6045BC88-CBEE-456F-BF34-B33DA1444C4F}" dt="2024-07-11T16:07:27.314" v="1517" actId="1076"/>
        <pc:sldMkLst>
          <pc:docMk/>
          <pc:sldMk cId="3349273812" sldId="403"/>
        </pc:sldMkLst>
        <pc:spChg chg="mod">
          <ac:chgData name="יהונתן מורביה" userId="5f469ad3bc070e33" providerId="LiveId" clId="{6045BC88-CBEE-456F-BF34-B33DA1444C4F}" dt="2024-07-11T15:32:31.620" v="1333" actId="20577"/>
          <ac:spMkLst>
            <pc:docMk/>
            <pc:sldMk cId="3349273812" sldId="403"/>
            <ac:spMk id="5" creationId="{10CBD0FB-B631-F170-7AF5-0B3564EC750C}"/>
          </ac:spMkLst>
        </pc:spChg>
        <pc:picChg chg="add mod">
          <ac:chgData name="יהונתן מורביה" userId="5f469ad3bc070e33" providerId="LiveId" clId="{6045BC88-CBEE-456F-BF34-B33DA1444C4F}" dt="2024-07-11T16:07:14.732" v="1516" actId="1076"/>
          <ac:picMkLst>
            <pc:docMk/>
            <pc:sldMk cId="3349273812" sldId="403"/>
            <ac:picMk id="3" creationId="{97E13360-C36C-E208-65AB-0700B5CC5B00}"/>
          </ac:picMkLst>
        </pc:picChg>
        <pc:picChg chg="add mod">
          <ac:chgData name="יהונתן מורביה" userId="5f469ad3bc070e33" providerId="LiveId" clId="{6045BC88-CBEE-456F-BF34-B33DA1444C4F}" dt="2024-07-11T16:07:27.314" v="1517" actId="1076"/>
          <ac:picMkLst>
            <pc:docMk/>
            <pc:sldMk cId="3349273812" sldId="403"/>
            <ac:picMk id="7" creationId="{688B99F3-452B-5CF5-40A0-4966E16D4345}"/>
          </ac:picMkLst>
        </pc:picChg>
      </pc:sldChg>
      <pc:sldChg chg="addSp modSp add mod ord">
        <pc:chgData name="יהונתן מורביה" userId="5f469ad3bc070e33" providerId="LiveId" clId="{6045BC88-CBEE-456F-BF34-B33DA1444C4F}" dt="2024-07-11T16:05:20.887" v="1511" actId="1076"/>
        <pc:sldMkLst>
          <pc:docMk/>
          <pc:sldMk cId="2830878710" sldId="404"/>
        </pc:sldMkLst>
        <pc:spChg chg="mod">
          <ac:chgData name="יהונתן מורביה" userId="5f469ad3bc070e33" providerId="LiveId" clId="{6045BC88-CBEE-456F-BF34-B33DA1444C4F}" dt="2024-07-11T15:36:58.968" v="1485" actId="20577"/>
          <ac:spMkLst>
            <pc:docMk/>
            <pc:sldMk cId="2830878710" sldId="404"/>
            <ac:spMk id="5" creationId="{10CBD0FB-B631-F170-7AF5-0B3564EC750C}"/>
          </ac:spMkLst>
        </pc:spChg>
        <pc:picChg chg="add mod">
          <ac:chgData name="יהונתן מורביה" userId="5f469ad3bc070e33" providerId="LiveId" clId="{6045BC88-CBEE-456F-BF34-B33DA1444C4F}" dt="2024-07-11T15:23:13.150" v="827"/>
          <ac:picMkLst>
            <pc:docMk/>
            <pc:sldMk cId="2830878710" sldId="404"/>
            <ac:picMk id="2" creationId="{6973343B-52C6-E23B-D26A-1E530C17A792}"/>
          </ac:picMkLst>
        </pc:picChg>
        <pc:picChg chg="add mod">
          <ac:chgData name="יהונתן מורביה" userId="5f469ad3bc070e33" providerId="LiveId" clId="{6045BC88-CBEE-456F-BF34-B33DA1444C4F}" dt="2024-07-11T16:05:07.552" v="1510" actId="1076"/>
          <ac:picMkLst>
            <pc:docMk/>
            <pc:sldMk cId="2830878710" sldId="404"/>
            <ac:picMk id="6" creationId="{61A2166A-6D04-B061-0E5C-A90FF023F30D}"/>
          </ac:picMkLst>
        </pc:picChg>
        <pc:picChg chg="add mod">
          <ac:chgData name="יהונתן מורביה" userId="5f469ad3bc070e33" providerId="LiveId" clId="{6045BC88-CBEE-456F-BF34-B33DA1444C4F}" dt="2024-07-11T16:05:20.887" v="1511" actId="1076"/>
          <ac:picMkLst>
            <pc:docMk/>
            <pc:sldMk cId="2830878710" sldId="404"/>
            <ac:picMk id="8" creationId="{1531D863-9C4A-1A6F-972C-4A3A96931C5D}"/>
          </ac:picMkLst>
        </pc:picChg>
      </pc:sldChg>
      <pc:sldChg chg="addSp modSp add mod ord">
        <pc:chgData name="יהונתן מורביה" userId="5f469ad3bc070e33" providerId="LiveId" clId="{6045BC88-CBEE-456F-BF34-B33DA1444C4F}" dt="2024-07-11T16:02:41.427" v="1504" actId="1076"/>
        <pc:sldMkLst>
          <pc:docMk/>
          <pc:sldMk cId="2313382050" sldId="405"/>
        </pc:sldMkLst>
        <pc:spChg chg="mod">
          <ac:chgData name="יהונתן מורביה" userId="5f469ad3bc070e33" providerId="LiveId" clId="{6045BC88-CBEE-456F-BF34-B33DA1444C4F}" dt="2024-07-11T16:02:26.660" v="1501" actId="14100"/>
          <ac:spMkLst>
            <pc:docMk/>
            <pc:sldMk cId="2313382050" sldId="405"/>
            <ac:spMk id="5" creationId="{10CBD0FB-B631-F170-7AF5-0B3564EC750C}"/>
          </ac:spMkLst>
        </pc:spChg>
        <pc:picChg chg="add mod ord">
          <ac:chgData name="יהונתן מורביה" userId="5f469ad3bc070e33" providerId="LiveId" clId="{6045BC88-CBEE-456F-BF34-B33DA1444C4F}" dt="2024-07-11T16:02:41.427" v="1504" actId="1076"/>
          <ac:picMkLst>
            <pc:docMk/>
            <pc:sldMk cId="2313382050" sldId="405"/>
            <ac:picMk id="3" creationId="{09848405-D2CC-88A2-9711-458AA573EE21}"/>
          </ac:picMkLst>
        </pc:picChg>
      </pc:sldChg>
    </pc:docChg>
  </pc:docChgLst>
  <pc:docChgLst>
    <pc:chgData name="יהונתן מורביה" userId="5f469ad3bc070e33" providerId="LiveId" clId="{04BBD9C2-8794-4FEC-B8B6-D8CDBA870B29}"/>
    <pc:docChg chg="undo custSel addSld delSld modSld sldOrd">
      <pc:chgData name="יהונתן מורביה" userId="5f469ad3bc070e33" providerId="LiveId" clId="{04BBD9C2-8794-4FEC-B8B6-D8CDBA870B29}" dt="2024-07-26T03:12:52.096" v="3027" actId="478"/>
      <pc:docMkLst>
        <pc:docMk/>
      </pc:docMkLst>
      <pc:sldChg chg="modSp mod">
        <pc:chgData name="יהונתן מורביה" userId="5f469ad3bc070e33" providerId="LiveId" clId="{04BBD9C2-8794-4FEC-B8B6-D8CDBA870B29}" dt="2024-07-26T01:12:21.350" v="36" actId="1076"/>
        <pc:sldMkLst>
          <pc:docMk/>
          <pc:sldMk cId="2088469233" sldId="387"/>
        </pc:sldMkLst>
        <pc:spChg chg="mod">
          <ac:chgData name="יהונתן מורביה" userId="5f469ad3bc070e33" providerId="LiveId" clId="{04BBD9C2-8794-4FEC-B8B6-D8CDBA870B29}" dt="2024-07-26T01:12:21.350" v="36" actId="1076"/>
          <ac:spMkLst>
            <pc:docMk/>
            <pc:sldMk cId="2088469233" sldId="387"/>
            <ac:spMk id="5" creationId="{53C7959B-3B31-0F14-05E7-DA90CA088DA8}"/>
          </ac:spMkLst>
        </pc:spChg>
      </pc:sldChg>
      <pc:sldChg chg="addSp delSp modSp mod">
        <pc:chgData name="יהונתן מורביה" userId="5f469ad3bc070e33" providerId="LiveId" clId="{04BBD9C2-8794-4FEC-B8B6-D8CDBA870B29}" dt="2024-07-26T01:45:01.682" v="204" actId="1076"/>
        <pc:sldMkLst>
          <pc:docMk/>
          <pc:sldMk cId="3673958646" sldId="397"/>
        </pc:sldMkLst>
        <pc:spChg chg="mod">
          <ac:chgData name="יהונתן מורביה" userId="5f469ad3bc070e33" providerId="LiveId" clId="{04BBD9C2-8794-4FEC-B8B6-D8CDBA870B29}" dt="2024-07-26T01:27:34.764" v="198" actId="20577"/>
          <ac:spMkLst>
            <pc:docMk/>
            <pc:sldMk cId="3673958646" sldId="397"/>
            <ac:spMk id="5" creationId="{10CBD0FB-B631-F170-7AF5-0B3564EC750C}"/>
          </ac:spMkLst>
        </pc:spChg>
        <pc:picChg chg="add mod">
          <ac:chgData name="יהונתן מורביה" userId="5f469ad3bc070e33" providerId="LiveId" clId="{04BBD9C2-8794-4FEC-B8B6-D8CDBA870B29}" dt="2024-07-26T01:44:16.515" v="202" actId="1076"/>
          <ac:picMkLst>
            <pc:docMk/>
            <pc:sldMk cId="3673958646" sldId="397"/>
            <ac:picMk id="3" creationId="{D06BEA66-C058-B82C-203D-C65EF752BDDA}"/>
          </ac:picMkLst>
        </pc:picChg>
        <pc:picChg chg="del">
          <ac:chgData name="יהונתן מורביה" userId="5f469ad3bc070e33" providerId="LiveId" clId="{04BBD9C2-8794-4FEC-B8B6-D8CDBA870B29}" dt="2024-07-26T01:20:26.430" v="72" actId="478"/>
          <ac:picMkLst>
            <pc:docMk/>
            <pc:sldMk cId="3673958646" sldId="397"/>
            <ac:picMk id="6" creationId="{286E5EF5-5066-A1CD-EE34-1345E021790B}"/>
          </ac:picMkLst>
        </pc:picChg>
        <pc:picChg chg="add mod">
          <ac:chgData name="יהונתן מורביה" userId="5f469ad3bc070e33" providerId="LiveId" clId="{04BBD9C2-8794-4FEC-B8B6-D8CDBA870B29}" dt="2024-07-26T01:45:01.682" v="204" actId="1076"/>
          <ac:picMkLst>
            <pc:docMk/>
            <pc:sldMk cId="3673958646" sldId="397"/>
            <ac:picMk id="8" creationId="{673715A5-5EF8-D4ED-61AE-2E48FFBA6794}"/>
          </ac:picMkLst>
        </pc:picChg>
      </pc:sldChg>
      <pc:sldChg chg="modSp del mod">
        <pc:chgData name="יהונתן מורביה" userId="5f469ad3bc070e33" providerId="LiveId" clId="{04BBD9C2-8794-4FEC-B8B6-D8CDBA870B29}" dt="2024-07-26T03:01:07.415" v="2269" actId="47"/>
        <pc:sldMkLst>
          <pc:docMk/>
          <pc:sldMk cId="3008475767" sldId="399"/>
        </pc:sldMkLst>
        <pc:spChg chg="mod">
          <ac:chgData name="יהונתן מורביה" userId="5f469ad3bc070e33" providerId="LiveId" clId="{04BBD9C2-8794-4FEC-B8B6-D8CDBA870B29}" dt="2024-07-26T03:01:02.962" v="2268" actId="20577"/>
          <ac:spMkLst>
            <pc:docMk/>
            <pc:sldMk cId="3008475767" sldId="399"/>
            <ac:spMk id="5" creationId="{10CBD0FB-B631-F170-7AF5-0B3564EC750C}"/>
          </ac:spMkLst>
        </pc:spChg>
      </pc:sldChg>
      <pc:sldChg chg="del">
        <pc:chgData name="יהונתן מורביה" userId="5f469ad3bc070e33" providerId="LiveId" clId="{04BBD9C2-8794-4FEC-B8B6-D8CDBA870B29}" dt="2024-07-26T03:01:08.290" v="2270" actId="47"/>
        <pc:sldMkLst>
          <pc:docMk/>
          <pc:sldMk cId="2313382050" sldId="405"/>
        </pc:sldMkLst>
      </pc:sldChg>
      <pc:sldChg chg="addSp delSp modSp mod">
        <pc:chgData name="יהונתן מורביה" userId="5f469ad3bc070e33" providerId="LiveId" clId="{04BBD9C2-8794-4FEC-B8B6-D8CDBA870B29}" dt="2024-07-26T01:54:49.373" v="672" actId="20577"/>
        <pc:sldMkLst>
          <pc:docMk/>
          <pc:sldMk cId="3852949495" sldId="406"/>
        </pc:sldMkLst>
        <pc:spChg chg="mod">
          <ac:chgData name="יהונתן מורביה" userId="5f469ad3bc070e33" providerId="LiveId" clId="{04BBD9C2-8794-4FEC-B8B6-D8CDBA870B29}" dt="2024-07-26T01:54:49.373" v="672" actId="20577"/>
          <ac:spMkLst>
            <pc:docMk/>
            <pc:sldMk cId="3852949495" sldId="406"/>
            <ac:spMk id="5" creationId="{10CBD0FB-B631-F170-7AF5-0B3564EC750C}"/>
          </ac:spMkLst>
        </pc:spChg>
        <pc:picChg chg="del">
          <ac:chgData name="יהונתן מורביה" userId="5f469ad3bc070e33" providerId="LiveId" clId="{04BBD9C2-8794-4FEC-B8B6-D8CDBA870B29}" dt="2024-07-26T01:46:27.444" v="277" actId="478"/>
          <ac:picMkLst>
            <pc:docMk/>
            <pc:sldMk cId="3852949495" sldId="406"/>
            <ac:picMk id="3" creationId="{2DC2EE09-50B4-F94B-23D0-3D83CDF82F4D}"/>
          </ac:picMkLst>
        </pc:picChg>
        <pc:picChg chg="add mod">
          <ac:chgData name="יהונתן מורביה" userId="5f469ad3bc070e33" providerId="LiveId" clId="{04BBD9C2-8794-4FEC-B8B6-D8CDBA870B29}" dt="2024-07-26T01:53:36.849" v="605" actId="1076"/>
          <ac:picMkLst>
            <pc:docMk/>
            <pc:sldMk cId="3852949495" sldId="406"/>
            <ac:picMk id="6" creationId="{FCBC81F9-1902-03B9-EDC5-A80E5CA79C8E}"/>
          </ac:picMkLst>
        </pc:picChg>
        <pc:picChg chg="del">
          <ac:chgData name="יהונתן מורביה" userId="5f469ad3bc070e33" providerId="LiveId" clId="{04BBD9C2-8794-4FEC-B8B6-D8CDBA870B29}" dt="2024-07-26T01:46:27.815" v="278" actId="478"/>
          <ac:picMkLst>
            <pc:docMk/>
            <pc:sldMk cId="3852949495" sldId="406"/>
            <ac:picMk id="7" creationId="{8AA73A28-C61D-5764-CCE4-BD8F825E3442}"/>
          </ac:picMkLst>
        </pc:picChg>
        <pc:picChg chg="add mod">
          <ac:chgData name="יהונתן מורביה" userId="5f469ad3bc070e33" providerId="LiveId" clId="{04BBD9C2-8794-4FEC-B8B6-D8CDBA870B29}" dt="2024-07-26T01:53:36.849" v="605" actId="1076"/>
          <ac:picMkLst>
            <pc:docMk/>
            <pc:sldMk cId="3852949495" sldId="406"/>
            <ac:picMk id="9" creationId="{A4BF1922-E887-4BBE-7BD3-43F978F5DE09}"/>
          </ac:picMkLst>
        </pc:picChg>
      </pc:sldChg>
      <pc:sldChg chg="del">
        <pc:chgData name="יהונתן מורביה" userId="5f469ad3bc070e33" providerId="LiveId" clId="{04BBD9C2-8794-4FEC-B8B6-D8CDBA870B29}" dt="2024-07-26T03:01:09.422" v="2271" actId="47"/>
        <pc:sldMkLst>
          <pc:docMk/>
          <pc:sldMk cId="1588576094" sldId="407"/>
        </pc:sldMkLst>
      </pc:sldChg>
      <pc:sldChg chg="delSp modSp mod">
        <pc:chgData name="יהונתן מורביה" userId="5f469ad3bc070e33" providerId="LiveId" clId="{04BBD9C2-8794-4FEC-B8B6-D8CDBA870B29}" dt="2024-07-26T03:12:52.096" v="3027" actId="478"/>
        <pc:sldMkLst>
          <pc:docMk/>
          <pc:sldMk cId="1980683134" sldId="408"/>
        </pc:sldMkLst>
        <pc:spChg chg="mod">
          <ac:chgData name="יהונתן מורביה" userId="5f469ad3bc070e33" providerId="LiveId" clId="{04BBD9C2-8794-4FEC-B8B6-D8CDBA870B29}" dt="2024-07-26T03:12:11.082" v="3026" actId="20577"/>
          <ac:spMkLst>
            <pc:docMk/>
            <pc:sldMk cId="1980683134" sldId="408"/>
            <ac:spMk id="5" creationId="{10CBD0FB-B631-F170-7AF5-0B3564EC750C}"/>
          </ac:spMkLst>
        </pc:spChg>
        <pc:picChg chg="del">
          <ac:chgData name="יהונתן מורביה" userId="5f469ad3bc070e33" providerId="LiveId" clId="{04BBD9C2-8794-4FEC-B8B6-D8CDBA870B29}" dt="2024-07-26T03:12:52.096" v="3027" actId="478"/>
          <ac:picMkLst>
            <pc:docMk/>
            <pc:sldMk cId="1980683134" sldId="408"/>
            <ac:picMk id="3" creationId="{6457E56F-7A44-2C26-B781-313A633B2486}"/>
          </ac:picMkLst>
        </pc:picChg>
      </pc:sldChg>
      <pc:sldChg chg="addSp delSp modSp add mod">
        <pc:chgData name="יהונתן מורביה" userId="5f469ad3bc070e33" providerId="LiveId" clId="{04BBD9C2-8794-4FEC-B8B6-D8CDBA870B29}" dt="2024-07-26T02:23:50.401" v="1275" actId="1076"/>
        <pc:sldMkLst>
          <pc:docMk/>
          <pc:sldMk cId="2655243258" sldId="409"/>
        </pc:sldMkLst>
        <pc:spChg chg="mod">
          <ac:chgData name="יהונתן מורביה" userId="5f469ad3bc070e33" providerId="LiveId" clId="{04BBD9C2-8794-4FEC-B8B6-D8CDBA870B29}" dt="2024-07-26T02:19:39.342" v="1267" actId="20577"/>
          <ac:spMkLst>
            <pc:docMk/>
            <pc:sldMk cId="2655243258" sldId="409"/>
            <ac:spMk id="5" creationId="{10CBD0FB-B631-F170-7AF5-0B3564EC750C}"/>
          </ac:spMkLst>
        </pc:spChg>
        <pc:picChg chg="add del mod">
          <ac:chgData name="יהונתן מורביה" userId="5f469ad3bc070e33" providerId="LiveId" clId="{04BBD9C2-8794-4FEC-B8B6-D8CDBA870B29}" dt="2024-07-26T02:23:19.703" v="1268" actId="478"/>
          <ac:picMkLst>
            <pc:docMk/>
            <pc:sldMk cId="2655243258" sldId="409"/>
            <ac:picMk id="3" creationId="{F650A9C7-CBE2-3FAE-8C42-F448E0F6624A}"/>
          </ac:picMkLst>
        </pc:picChg>
        <pc:picChg chg="del">
          <ac:chgData name="יהונתן מורביה" userId="5f469ad3bc070e33" providerId="LiveId" clId="{04BBD9C2-8794-4FEC-B8B6-D8CDBA870B29}" dt="2024-07-26T01:55:18.299" v="686" actId="478"/>
          <ac:picMkLst>
            <pc:docMk/>
            <pc:sldMk cId="2655243258" sldId="409"/>
            <ac:picMk id="6" creationId="{FCBC81F9-1902-03B9-EDC5-A80E5CA79C8E}"/>
          </ac:picMkLst>
        </pc:picChg>
        <pc:picChg chg="add mod">
          <ac:chgData name="יהונתן מורביה" userId="5f469ad3bc070e33" providerId="LiveId" clId="{04BBD9C2-8794-4FEC-B8B6-D8CDBA870B29}" dt="2024-07-26T02:23:50.401" v="1275" actId="1076"/>
          <ac:picMkLst>
            <pc:docMk/>
            <pc:sldMk cId="2655243258" sldId="409"/>
            <ac:picMk id="8" creationId="{FF5FB675-034A-010B-2BAF-25668B1BD61B}"/>
          </ac:picMkLst>
        </pc:picChg>
        <pc:picChg chg="del">
          <ac:chgData name="יהונתן מורביה" userId="5f469ad3bc070e33" providerId="LiveId" clId="{04BBD9C2-8794-4FEC-B8B6-D8CDBA870B29}" dt="2024-07-26T01:55:18.947" v="687" actId="478"/>
          <ac:picMkLst>
            <pc:docMk/>
            <pc:sldMk cId="2655243258" sldId="409"/>
            <ac:picMk id="9" creationId="{A4BF1922-E887-4BBE-7BD3-43F978F5DE09}"/>
          </ac:picMkLst>
        </pc:picChg>
      </pc:sldChg>
      <pc:sldChg chg="addSp delSp modSp add mod ord">
        <pc:chgData name="יהונתן מורביה" userId="5f469ad3bc070e33" providerId="LiveId" clId="{04BBD9C2-8794-4FEC-B8B6-D8CDBA870B29}" dt="2024-07-26T02:36:12.907" v="1299" actId="20577"/>
        <pc:sldMkLst>
          <pc:docMk/>
          <pc:sldMk cId="3632207570" sldId="410"/>
        </pc:sldMkLst>
        <pc:spChg chg="mod">
          <ac:chgData name="יהונתן מורביה" userId="5f469ad3bc070e33" providerId="LiveId" clId="{04BBD9C2-8794-4FEC-B8B6-D8CDBA870B29}" dt="2024-07-26T02:36:12.907" v="1299" actId="20577"/>
          <ac:spMkLst>
            <pc:docMk/>
            <pc:sldMk cId="3632207570" sldId="410"/>
            <ac:spMk id="5" creationId="{10CBD0FB-B631-F170-7AF5-0B3564EC750C}"/>
          </ac:spMkLst>
        </pc:spChg>
        <pc:picChg chg="add del mod">
          <ac:chgData name="יהונתן מורביה" userId="5f469ad3bc070e33" providerId="LiveId" clId="{04BBD9C2-8794-4FEC-B8B6-D8CDBA870B29}" dt="2024-07-26T02:34:52.295" v="1295" actId="478"/>
          <ac:picMkLst>
            <pc:docMk/>
            <pc:sldMk cId="3632207570" sldId="410"/>
            <ac:picMk id="3" creationId="{3CE15BBD-7E4D-5FB6-09B4-CF882260CAA6}"/>
          </ac:picMkLst>
        </pc:picChg>
        <pc:picChg chg="del">
          <ac:chgData name="יהונתן מורביה" userId="5f469ad3bc070e33" providerId="LiveId" clId="{04BBD9C2-8794-4FEC-B8B6-D8CDBA870B29}" dt="2024-07-26T02:29:15.769" v="1276" actId="478"/>
          <ac:picMkLst>
            <pc:docMk/>
            <pc:sldMk cId="3632207570" sldId="410"/>
            <ac:picMk id="6" creationId="{FCBC81F9-1902-03B9-EDC5-A80E5CA79C8E}"/>
          </ac:picMkLst>
        </pc:picChg>
        <pc:picChg chg="add mod">
          <ac:chgData name="יהונתן מורביה" userId="5f469ad3bc070e33" providerId="LiveId" clId="{04BBD9C2-8794-4FEC-B8B6-D8CDBA870B29}" dt="2024-07-26T02:33:04.175" v="1293" actId="1076"/>
          <ac:picMkLst>
            <pc:docMk/>
            <pc:sldMk cId="3632207570" sldId="410"/>
            <ac:picMk id="8" creationId="{9DD2AE55-111B-5354-0740-3AA5D32921F3}"/>
          </ac:picMkLst>
        </pc:picChg>
        <pc:picChg chg="del">
          <ac:chgData name="יהונתן מורביה" userId="5f469ad3bc070e33" providerId="LiveId" clId="{04BBD9C2-8794-4FEC-B8B6-D8CDBA870B29}" dt="2024-07-26T02:29:17.037" v="1277" actId="478"/>
          <ac:picMkLst>
            <pc:docMk/>
            <pc:sldMk cId="3632207570" sldId="410"/>
            <ac:picMk id="9" creationId="{A4BF1922-E887-4BBE-7BD3-43F978F5DE09}"/>
          </ac:picMkLst>
        </pc:picChg>
        <pc:picChg chg="add mod">
          <ac:chgData name="יהונתן מורביה" userId="5f469ad3bc070e33" providerId="LiveId" clId="{04BBD9C2-8794-4FEC-B8B6-D8CDBA870B29}" dt="2024-07-26T02:33:10.418" v="1294" actId="1076"/>
          <ac:picMkLst>
            <pc:docMk/>
            <pc:sldMk cId="3632207570" sldId="410"/>
            <ac:picMk id="11" creationId="{04C7F1C4-45D4-FA3D-9EE1-ABA320075C34}"/>
          </ac:picMkLst>
        </pc:picChg>
        <pc:picChg chg="add mod">
          <ac:chgData name="יהונתן מורביה" userId="5f469ad3bc070e33" providerId="LiveId" clId="{04BBD9C2-8794-4FEC-B8B6-D8CDBA870B29}" dt="2024-07-26T02:35:01.972" v="1298" actId="1076"/>
          <ac:picMkLst>
            <pc:docMk/>
            <pc:sldMk cId="3632207570" sldId="410"/>
            <ac:picMk id="13" creationId="{11399E90-2E6E-26DE-0A99-56A890D72FC7}"/>
          </ac:picMkLst>
        </pc:picChg>
      </pc:sldChg>
      <pc:sldChg chg="addSp delSp modSp add mod">
        <pc:chgData name="יהונתן מורביה" userId="5f469ad3bc070e33" providerId="LiveId" clId="{04BBD9C2-8794-4FEC-B8B6-D8CDBA870B29}" dt="2024-07-26T02:53:01.765" v="2078" actId="1076"/>
        <pc:sldMkLst>
          <pc:docMk/>
          <pc:sldMk cId="2442860065" sldId="411"/>
        </pc:sldMkLst>
        <pc:spChg chg="mod">
          <ac:chgData name="יהונתן מורביה" userId="5f469ad3bc070e33" providerId="LiveId" clId="{04BBD9C2-8794-4FEC-B8B6-D8CDBA870B29}" dt="2024-07-26T02:47:41.644" v="2072" actId="20577"/>
          <ac:spMkLst>
            <pc:docMk/>
            <pc:sldMk cId="2442860065" sldId="411"/>
            <ac:spMk id="5" creationId="{10CBD0FB-B631-F170-7AF5-0B3564EC750C}"/>
          </ac:spMkLst>
        </pc:spChg>
        <pc:picChg chg="add mod">
          <ac:chgData name="יהונתן מורביה" userId="5f469ad3bc070e33" providerId="LiveId" clId="{04BBD9C2-8794-4FEC-B8B6-D8CDBA870B29}" dt="2024-07-26T02:53:01.765" v="2078" actId="1076"/>
          <ac:picMkLst>
            <pc:docMk/>
            <pc:sldMk cId="2442860065" sldId="411"/>
            <ac:picMk id="3" creationId="{9CAC0120-0C24-91E8-1C24-7391568BBCD2}"/>
          </ac:picMkLst>
        </pc:picChg>
        <pc:picChg chg="add mod">
          <ac:chgData name="יהונתן מורביה" userId="5f469ad3bc070e33" providerId="LiveId" clId="{04BBD9C2-8794-4FEC-B8B6-D8CDBA870B29}" dt="2024-07-26T02:53:01.765" v="2078" actId="1076"/>
          <ac:picMkLst>
            <pc:docMk/>
            <pc:sldMk cId="2442860065" sldId="411"/>
            <ac:picMk id="7" creationId="{A536BC5F-6516-8C72-110B-A7009DBFF627}"/>
          </ac:picMkLst>
        </pc:picChg>
        <pc:picChg chg="del">
          <ac:chgData name="יהונתן מורביה" userId="5f469ad3bc070e33" providerId="LiveId" clId="{04BBD9C2-8794-4FEC-B8B6-D8CDBA870B29}" dt="2024-07-26T02:47:14.306" v="2033" actId="478"/>
          <ac:picMkLst>
            <pc:docMk/>
            <pc:sldMk cId="2442860065" sldId="411"/>
            <ac:picMk id="8" creationId="{9DD2AE55-111B-5354-0740-3AA5D32921F3}"/>
          </ac:picMkLst>
        </pc:picChg>
        <pc:picChg chg="del">
          <ac:chgData name="יהונתן מורביה" userId="5f469ad3bc070e33" providerId="LiveId" clId="{04BBD9C2-8794-4FEC-B8B6-D8CDBA870B29}" dt="2024-07-26T02:47:14.682" v="2034" actId="478"/>
          <ac:picMkLst>
            <pc:docMk/>
            <pc:sldMk cId="2442860065" sldId="411"/>
            <ac:picMk id="11" creationId="{04C7F1C4-45D4-FA3D-9EE1-ABA320075C34}"/>
          </ac:picMkLst>
        </pc:picChg>
        <pc:picChg chg="del">
          <ac:chgData name="יהונתן מורביה" userId="5f469ad3bc070e33" providerId="LiveId" clId="{04BBD9C2-8794-4FEC-B8B6-D8CDBA870B29}" dt="2024-07-26T02:47:15.516" v="2035" actId="478"/>
          <ac:picMkLst>
            <pc:docMk/>
            <pc:sldMk cId="2442860065" sldId="411"/>
            <ac:picMk id="13" creationId="{11399E90-2E6E-26DE-0A99-56A890D72FC7}"/>
          </ac:picMkLst>
        </pc:picChg>
      </pc:sldChg>
      <pc:sldChg chg="addSp delSp modSp add mod ord">
        <pc:chgData name="יהונתן מורביה" userId="5f469ad3bc070e33" providerId="LiveId" clId="{04BBD9C2-8794-4FEC-B8B6-D8CDBA870B29}" dt="2024-07-26T03:00:46.026" v="2267" actId="1076"/>
        <pc:sldMkLst>
          <pc:docMk/>
          <pc:sldMk cId="1246548332" sldId="412"/>
        </pc:sldMkLst>
        <pc:spChg chg="mod">
          <ac:chgData name="יהונתן מורביה" userId="5f469ad3bc070e33" providerId="LiveId" clId="{04BBD9C2-8794-4FEC-B8B6-D8CDBA870B29}" dt="2024-07-26T02:55:44.615" v="2261" actId="20577"/>
          <ac:spMkLst>
            <pc:docMk/>
            <pc:sldMk cId="1246548332" sldId="412"/>
            <ac:spMk id="5" creationId="{10CBD0FB-B631-F170-7AF5-0B3564EC750C}"/>
          </ac:spMkLst>
        </pc:spChg>
        <pc:picChg chg="add mod">
          <ac:chgData name="יהונתן מורביה" userId="5f469ad3bc070e33" providerId="LiveId" clId="{04BBD9C2-8794-4FEC-B8B6-D8CDBA870B29}" dt="2024-07-26T03:00:46.026" v="2267" actId="1076"/>
          <ac:picMkLst>
            <pc:docMk/>
            <pc:sldMk cId="1246548332" sldId="412"/>
            <ac:picMk id="3" creationId="{0A217A6C-BDDA-65EE-04B7-E25750DD849A}"/>
          </ac:picMkLst>
        </pc:picChg>
        <pc:picChg chg="del">
          <ac:chgData name="יהונתן מורביה" userId="5f469ad3bc070e33" providerId="LiveId" clId="{04BBD9C2-8794-4FEC-B8B6-D8CDBA870B29}" dt="2024-07-26T02:59:56.439" v="2262" actId="478"/>
          <ac:picMkLst>
            <pc:docMk/>
            <pc:sldMk cId="1246548332" sldId="412"/>
            <ac:picMk id="8" creationId="{9DD2AE55-111B-5354-0740-3AA5D32921F3}"/>
          </ac:picMkLst>
        </pc:picChg>
        <pc:picChg chg="del">
          <ac:chgData name="יהונתן מורביה" userId="5f469ad3bc070e33" providerId="LiveId" clId="{04BBD9C2-8794-4FEC-B8B6-D8CDBA870B29}" dt="2024-07-26T02:59:58.257" v="2263" actId="478"/>
          <ac:picMkLst>
            <pc:docMk/>
            <pc:sldMk cId="1246548332" sldId="412"/>
            <ac:picMk id="11" creationId="{04C7F1C4-45D4-FA3D-9EE1-ABA320075C34}"/>
          </ac:picMkLst>
        </pc:picChg>
        <pc:picChg chg="del">
          <ac:chgData name="יהונתן מורביה" userId="5f469ad3bc070e33" providerId="LiveId" clId="{04BBD9C2-8794-4FEC-B8B6-D8CDBA870B29}" dt="2024-07-26T02:59:58.685" v="2264" actId="478"/>
          <ac:picMkLst>
            <pc:docMk/>
            <pc:sldMk cId="1246548332" sldId="412"/>
            <ac:picMk id="13" creationId="{11399E90-2E6E-26DE-0A99-56A890D72FC7}"/>
          </ac:picMkLst>
        </pc:picChg>
      </pc:sldChg>
    </pc:docChg>
  </pc:docChgLst>
  <pc:docChgLst>
    <pc:chgData name="יהונתן מורביה" userId="5f469ad3bc070e33" providerId="LiveId" clId="{5AA43C1B-46A2-4F00-A0C7-6DCC03C7A883}"/>
    <pc:docChg chg="undo custSel addSld delSld modSld sldOrd">
      <pc:chgData name="יהונתן מורביה" userId="5f469ad3bc070e33" providerId="LiveId" clId="{5AA43C1B-46A2-4F00-A0C7-6DCC03C7A883}" dt="2024-07-11T19:19:35.538" v="1829" actId="1076"/>
      <pc:docMkLst>
        <pc:docMk/>
      </pc:docMkLst>
      <pc:sldChg chg="modSp mod">
        <pc:chgData name="יהונתן מורביה" userId="5f469ad3bc070e33" providerId="LiveId" clId="{5AA43C1B-46A2-4F00-A0C7-6DCC03C7A883}" dt="2024-07-11T16:57:16.747" v="1711" actId="20577"/>
        <pc:sldMkLst>
          <pc:docMk/>
          <pc:sldMk cId="2088469233" sldId="387"/>
        </pc:sldMkLst>
        <pc:spChg chg="mod">
          <ac:chgData name="יהונתן מורביה" userId="5f469ad3bc070e33" providerId="LiveId" clId="{5AA43C1B-46A2-4F00-A0C7-6DCC03C7A883}" dt="2024-07-11T16:57:16.747" v="1711" actId="20577"/>
          <ac:spMkLst>
            <pc:docMk/>
            <pc:sldMk cId="2088469233" sldId="387"/>
            <ac:spMk id="5" creationId="{53C7959B-3B31-0F14-05E7-DA90CA088DA8}"/>
          </ac:spMkLst>
        </pc:spChg>
      </pc:sldChg>
      <pc:sldChg chg="del">
        <pc:chgData name="יהונתן מורביה" userId="5f469ad3bc070e33" providerId="LiveId" clId="{5AA43C1B-46A2-4F00-A0C7-6DCC03C7A883}" dt="2024-07-11T16:56:52.846" v="1681" actId="47"/>
        <pc:sldMkLst>
          <pc:docMk/>
          <pc:sldMk cId="2755241858" sldId="390"/>
        </pc:sldMkLst>
      </pc:sldChg>
      <pc:sldChg chg="addSp delSp modSp mod">
        <pc:chgData name="יהונתן מורביה" userId="5f469ad3bc070e33" providerId="LiveId" clId="{5AA43C1B-46A2-4F00-A0C7-6DCC03C7A883}" dt="2024-07-11T17:05:34.255" v="1720" actId="1076"/>
        <pc:sldMkLst>
          <pc:docMk/>
          <pc:sldMk cId="3673958646" sldId="397"/>
        </pc:sldMkLst>
        <pc:spChg chg="mod">
          <ac:chgData name="יהונתן מורביה" userId="5f469ad3bc070e33" providerId="LiveId" clId="{5AA43C1B-46A2-4F00-A0C7-6DCC03C7A883}" dt="2024-07-11T17:05:15.871" v="1718" actId="14100"/>
          <ac:spMkLst>
            <pc:docMk/>
            <pc:sldMk cId="3673958646" sldId="397"/>
            <ac:spMk id="5" creationId="{10CBD0FB-B631-F170-7AF5-0B3564EC750C}"/>
          </ac:spMkLst>
        </pc:spChg>
        <pc:picChg chg="del">
          <ac:chgData name="יהונתן מורביה" userId="5f469ad3bc070e33" providerId="LiveId" clId="{5AA43C1B-46A2-4F00-A0C7-6DCC03C7A883}" dt="2024-07-11T16:24:47.980" v="0" actId="478"/>
          <ac:picMkLst>
            <pc:docMk/>
            <pc:sldMk cId="3673958646" sldId="397"/>
            <ac:picMk id="3" creationId="{2C1A2750-39D4-5F7C-8B8C-60E98AB47E61}"/>
          </ac:picMkLst>
        </pc:picChg>
        <pc:picChg chg="add mod">
          <ac:chgData name="יהונתן מורביה" userId="5f469ad3bc070e33" providerId="LiveId" clId="{5AA43C1B-46A2-4F00-A0C7-6DCC03C7A883}" dt="2024-07-11T17:05:34.255" v="1720" actId="1076"/>
          <ac:picMkLst>
            <pc:docMk/>
            <pc:sldMk cId="3673958646" sldId="397"/>
            <ac:picMk id="6" creationId="{286E5EF5-5066-A1CD-EE34-1345E021790B}"/>
          </ac:picMkLst>
        </pc:picChg>
      </pc:sldChg>
      <pc:sldChg chg="addSp delSp modSp mod">
        <pc:chgData name="יהונתן מורביה" userId="5f469ad3bc070e33" providerId="LiveId" clId="{5AA43C1B-46A2-4F00-A0C7-6DCC03C7A883}" dt="2024-07-11T17:17:19.225" v="1730" actId="22"/>
        <pc:sldMkLst>
          <pc:docMk/>
          <pc:sldMk cId="3008475767" sldId="399"/>
        </pc:sldMkLst>
        <pc:spChg chg="mod">
          <ac:chgData name="יהונתן מורביה" userId="5f469ad3bc070e33" providerId="LiveId" clId="{5AA43C1B-46A2-4F00-A0C7-6DCC03C7A883}" dt="2024-07-11T16:36:22.688" v="656" actId="20577"/>
          <ac:spMkLst>
            <pc:docMk/>
            <pc:sldMk cId="3008475767" sldId="399"/>
            <ac:spMk id="5" creationId="{10CBD0FB-B631-F170-7AF5-0B3564EC750C}"/>
          </ac:spMkLst>
        </pc:spChg>
        <pc:picChg chg="del">
          <ac:chgData name="יהונתן מורביה" userId="5f469ad3bc070e33" providerId="LiveId" clId="{5AA43C1B-46A2-4F00-A0C7-6DCC03C7A883}" dt="2024-07-11T16:31:52.973" v="386" actId="478"/>
          <ac:picMkLst>
            <pc:docMk/>
            <pc:sldMk cId="3008475767" sldId="399"/>
            <ac:picMk id="3" creationId="{70348485-D7B6-19BE-A612-AC0DB075C527}"/>
          </ac:picMkLst>
        </pc:picChg>
        <pc:picChg chg="add del">
          <ac:chgData name="יהונתן מורביה" userId="5f469ad3bc070e33" providerId="LiveId" clId="{5AA43C1B-46A2-4F00-A0C7-6DCC03C7A883}" dt="2024-07-11T17:17:19.225" v="1730" actId="22"/>
          <ac:picMkLst>
            <pc:docMk/>
            <pc:sldMk cId="3008475767" sldId="399"/>
            <ac:picMk id="6" creationId="{5A971B22-9A11-61D2-3473-9D378674EEB8}"/>
          </ac:picMkLst>
        </pc:picChg>
      </pc:sldChg>
      <pc:sldChg chg="del">
        <pc:chgData name="יהונתן מורביה" userId="5f469ad3bc070e33" providerId="LiveId" clId="{5AA43C1B-46A2-4F00-A0C7-6DCC03C7A883}" dt="2024-07-11T16:31:23.726" v="353" actId="47"/>
        <pc:sldMkLst>
          <pc:docMk/>
          <pc:sldMk cId="2193830149" sldId="402"/>
        </pc:sldMkLst>
      </pc:sldChg>
      <pc:sldChg chg="del">
        <pc:chgData name="יהונתן מורביה" userId="5f469ad3bc070e33" providerId="LiveId" clId="{5AA43C1B-46A2-4F00-A0C7-6DCC03C7A883}" dt="2024-07-11T16:48:01.547" v="1147" actId="47"/>
        <pc:sldMkLst>
          <pc:docMk/>
          <pc:sldMk cId="3349273812" sldId="403"/>
        </pc:sldMkLst>
      </pc:sldChg>
      <pc:sldChg chg="del">
        <pc:chgData name="יהונתן מורביה" userId="5f469ad3bc070e33" providerId="LiveId" clId="{5AA43C1B-46A2-4F00-A0C7-6DCC03C7A883}" dt="2024-07-11T16:47:56.861" v="1146" actId="47"/>
        <pc:sldMkLst>
          <pc:docMk/>
          <pc:sldMk cId="2830878710" sldId="404"/>
        </pc:sldMkLst>
      </pc:sldChg>
      <pc:sldChg chg="addSp delSp modSp mod ord">
        <pc:chgData name="יהונתן מורביה" userId="5f469ad3bc070e33" providerId="LiveId" clId="{5AA43C1B-46A2-4F00-A0C7-6DCC03C7A883}" dt="2024-07-11T17:25:32.626" v="1745" actId="1076"/>
        <pc:sldMkLst>
          <pc:docMk/>
          <pc:sldMk cId="2313382050" sldId="405"/>
        </pc:sldMkLst>
        <pc:spChg chg="mod">
          <ac:chgData name="יהונתן מורביה" userId="5f469ad3bc070e33" providerId="LiveId" clId="{5AA43C1B-46A2-4F00-A0C7-6DCC03C7A883}" dt="2024-07-11T16:44:18.051" v="884" actId="20577"/>
          <ac:spMkLst>
            <pc:docMk/>
            <pc:sldMk cId="2313382050" sldId="405"/>
            <ac:spMk id="5" creationId="{10CBD0FB-B631-F170-7AF5-0B3564EC750C}"/>
          </ac:spMkLst>
        </pc:spChg>
        <pc:picChg chg="del">
          <ac:chgData name="יהונתן מורביה" userId="5f469ad3bc070e33" providerId="LiveId" clId="{5AA43C1B-46A2-4F00-A0C7-6DCC03C7A883}" dt="2024-07-11T16:37:51.625" v="664" actId="478"/>
          <ac:picMkLst>
            <pc:docMk/>
            <pc:sldMk cId="2313382050" sldId="405"/>
            <ac:picMk id="3" creationId="{09848405-D2CC-88A2-9711-458AA573EE21}"/>
          </ac:picMkLst>
        </pc:picChg>
        <pc:picChg chg="add mod">
          <ac:chgData name="יהונתן מורביה" userId="5f469ad3bc070e33" providerId="LiveId" clId="{5AA43C1B-46A2-4F00-A0C7-6DCC03C7A883}" dt="2024-07-11T17:25:27.527" v="1744" actId="1076"/>
          <ac:picMkLst>
            <pc:docMk/>
            <pc:sldMk cId="2313382050" sldId="405"/>
            <ac:picMk id="6" creationId="{5A073E76-CA74-E456-3C03-ADEC40277F5A}"/>
          </ac:picMkLst>
        </pc:picChg>
        <pc:picChg chg="add mod">
          <ac:chgData name="יהונתן מורביה" userId="5f469ad3bc070e33" providerId="LiveId" clId="{5AA43C1B-46A2-4F00-A0C7-6DCC03C7A883}" dt="2024-07-11T17:25:32.626" v="1745" actId="1076"/>
          <ac:picMkLst>
            <pc:docMk/>
            <pc:sldMk cId="2313382050" sldId="405"/>
            <ac:picMk id="8" creationId="{FE7202CB-50B4-98C1-2188-3A9E8C3A879B}"/>
          </ac:picMkLst>
        </pc:picChg>
        <pc:picChg chg="add mod">
          <ac:chgData name="יהונתן מורביה" userId="5f469ad3bc070e33" providerId="LiveId" clId="{5AA43C1B-46A2-4F00-A0C7-6DCC03C7A883}" dt="2024-07-11T17:25:13.116" v="1742" actId="1076"/>
          <ac:picMkLst>
            <pc:docMk/>
            <pc:sldMk cId="2313382050" sldId="405"/>
            <ac:picMk id="10" creationId="{45B8D7D0-9E71-194B-365B-B66731BF2B72}"/>
          </ac:picMkLst>
        </pc:picChg>
      </pc:sldChg>
      <pc:sldChg chg="addSp modSp add mod">
        <pc:chgData name="יהונתן מורביה" userId="5f469ad3bc070e33" providerId="LiveId" clId="{5AA43C1B-46A2-4F00-A0C7-6DCC03C7A883}" dt="2024-07-11T17:17:27.522" v="1735" actId="1076"/>
        <pc:sldMkLst>
          <pc:docMk/>
          <pc:sldMk cId="3852949495" sldId="406"/>
        </pc:sldMkLst>
        <pc:spChg chg="mod">
          <ac:chgData name="יהונתן מורביה" userId="5f469ad3bc070e33" providerId="LiveId" clId="{5AA43C1B-46A2-4F00-A0C7-6DCC03C7A883}" dt="2024-07-11T16:31:18.928" v="352" actId="20577"/>
          <ac:spMkLst>
            <pc:docMk/>
            <pc:sldMk cId="3852949495" sldId="406"/>
            <ac:spMk id="5" creationId="{10CBD0FB-B631-F170-7AF5-0B3564EC750C}"/>
          </ac:spMkLst>
        </pc:spChg>
        <pc:picChg chg="add mod">
          <ac:chgData name="יהונתן מורביה" userId="5f469ad3bc070e33" providerId="LiveId" clId="{5AA43C1B-46A2-4F00-A0C7-6DCC03C7A883}" dt="2024-07-11T17:17:24.916" v="1734" actId="1076"/>
          <ac:picMkLst>
            <pc:docMk/>
            <pc:sldMk cId="3852949495" sldId="406"/>
            <ac:picMk id="3" creationId="{2DC2EE09-50B4-F94B-23D0-3D83CDF82F4D}"/>
          </ac:picMkLst>
        </pc:picChg>
        <pc:picChg chg="add mod">
          <ac:chgData name="יהונתן מורביה" userId="5f469ad3bc070e33" providerId="LiveId" clId="{5AA43C1B-46A2-4F00-A0C7-6DCC03C7A883}" dt="2024-07-11T17:17:27.522" v="1735" actId="1076"/>
          <ac:picMkLst>
            <pc:docMk/>
            <pc:sldMk cId="3852949495" sldId="406"/>
            <ac:picMk id="7" creationId="{8AA73A28-C61D-5764-CCE4-BD8F825E3442}"/>
          </ac:picMkLst>
        </pc:picChg>
      </pc:sldChg>
      <pc:sldChg chg="addSp delSp modSp add mod">
        <pc:chgData name="יהונתן מורביה" userId="5f469ad3bc070e33" providerId="LiveId" clId="{5AA43C1B-46A2-4F00-A0C7-6DCC03C7A883}" dt="2024-07-11T19:19:35.538" v="1829" actId="1076"/>
        <pc:sldMkLst>
          <pc:docMk/>
          <pc:sldMk cId="1588576094" sldId="407"/>
        </pc:sldMkLst>
        <pc:spChg chg="mod">
          <ac:chgData name="יהונתן מורביה" userId="5f469ad3bc070e33" providerId="LiveId" clId="{5AA43C1B-46A2-4F00-A0C7-6DCC03C7A883}" dt="2024-07-11T19:17:53.567" v="1824" actId="20577"/>
          <ac:spMkLst>
            <pc:docMk/>
            <pc:sldMk cId="1588576094" sldId="407"/>
            <ac:spMk id="5" creationId="{10CBD0FB-B631-F170-7AF5-0B3564EC750C}"/>
          </ac:spMkLst>
        </pc:spChg>
        <pc:picChg chg="add del mod">
          <ac:chgData name="יהונתן מורביה" userId="5f469ad3bc070e33" providerId="LiveId" clId="{5AA43C1B-46A2-4F00-A0C7-6DCC03C7A883}" dt="2024-07-11T19:19:25.297" v="1825" actId="478"/>
          <ac:picMkLst>
            <pc:docMk/>
            <pc:sldMk cId="1588576094" sldId="407"/>
            <ac:picMk id="3" creationId="{D5C3D482-555A-625F-8BD1-C0CE1DB505D3}"/>
          </ac:picMkLst>
        </pc:picChg>
        <pc:picChg chg="add mod">
          <ac:chgData name="יהונתן מורביה" userId="5f469ad3bc070e33" providerId="LiveId" clId="{5AA43C1B-46A2-4F00-A0C7-6DCC03C7A883}" dt="2024-07-11T19:17:03.610" v="1783" actId="1076"/>
          <ac:picMkLst>
            <pc:docMk/>
            <pc:sldMk cId="1588576094" sldId="407"/>
            <ac:picMk id="7" creationId="{DD5BC7EB-14DE-6474-076E-BAE6061C46CB}"/>
          </ac:picMkLst>
        </pc:picChg>
        <pc:picChg chg="add mod">
          <ac:chgData name="יהונתן מורביה" userId="5f469ad3bc070e33" providerId="LiveId" clId="{5AA43C1B-46A2-4F00-A0C7-6DCC03C7A883}" dt="2024-07-11T19:19:35.538" v="1829" actId="1076"/>
          <ac:picMkLst>
            <pc:docMk/>
            <pc:sldMk cId="1588576094" sldId="407"/>
            <ac:picMk id="9" creationId="{6D131DD6-998C-FBD3-FCBC-495F0B928C50}"/>
          </ac:picMkLst>
        </pc:picChg>
      </pc:sldChg>
      <pc:sldChg chg="addSp modSp add mod ord">
        <pc:chgData name="יהונתן מורביה" userId="5f469ad3bc070e33" providerId="LiveId" clId="{5AA43C1B-46A2-4F00-A0C7-6DCC03C7A883}" dt="2024-07-11T17:04:11.584" v="1713" actId="1076"/>
        <pc:sldMkLst>
          <pc:docMk/>
          <pc:sldMk cId="1980683134" sldId="408"/>
        </pc:sldMkLst>
        <pc:spChg chg="mod">
          <ac:chgData name="יהונתן מורביה" userId="5f469ad3bc070e33" providerId="LiveId" clId="{5AA43C1B-46A2-4F00-A0C7-6DCC03C7A883}" dt="2024-07-11T16:56:12.141" v="1680" actId="20577"/>
          <ac:spMkLst>
            <pc:docMk/>
            <pc:sldMk cId="1980683134" sldId="408"/>
            <ac:spMk id="5" creationId="{10CBD0FB-B631-F170-7AF5-0B3564EC750C}"/>
          </ac:spMkLst>
        </pc:spChg>
        <pc:picChg chg="add mod">
          <ac:chgData name="יהונתן מורביה" userId="5f469ad3bc070e33" providerId="LiveId" clId="{5AA43C1B-46A2-4F00-A0C7-6DCC03C7A883}" dt="2024-07-11T17:04:11.584" v="1713" actId="1076"/>
          <ac:picMkLst>
            <pc:docMk/>
            <pc:sldMk cId="1980683134" sldId="408"/>
            <ac:picMk id="3" creationId="{6457E56F-7A44-2C26-B781-313A633B248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AD0F2ADE-F041-4B1C-B374-8C0D473C07EF}" type="datetimeFigureOut">
              <a:rPr lang="he-IL" smtClean="0"/>
              <a:t>ב'/ניסן/תשפ"ה</a:t>
            </a:fld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0E150B4-91C6-4834-AE42-4B9509E1EE7A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426791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4504623-77D1-49D1-B30C-D59F893B54F8}" type="datetimeFigureOut">
              <a:rPr lang="he-IL" smtClean="0"/>
              <a:t>ב'/ניסן/תשפ"ה</a:t>
            </a:fld>
            <a:endParaRPr lang="he-IL" dirty="0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 dirty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C17DAF2-EC7D-4254-A04F-C1EFF6A4A2FE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3802357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63876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1" name="Google Shape;342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22" name="Google Shape;342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8935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00691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1" name="Google Shape;342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22" name="Google Shape;342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0371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1" name="Google Shape;342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22" name="Google Shape;342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4927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1" name="Google Shape;342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22" name="Google Shape;342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6672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1" name="Google Shape;342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22" name="Google Shape;342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1552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1" name="Google Shape;342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22" name="Google Shape;342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3885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1" name="Google Shape;342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22" name="Google Shape;342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8247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1" name="Google Shape;342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22" name="Google Shape;342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6094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1" name="Google Shape;342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22" name="Google Shape;342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7464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DA8B1-3207-4015-8523-4D5AD45FD999}" type="datetime9">
              <a:rPr lang="he-IL" smtClean="0"/>
              <a:t>31 מרץ, 2025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HTML Welcome</a:t>
            </a:r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37DE-FC0E-4EF2-99A0-F9AACF33586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7923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CB1D-FBDC-4A45-9448-0967144F0F81}" type="datetime9">
              <a:rPr lang="he-IL" smtClean="0"/>
              <a:t>31 מרץ, 2025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HTML Welcome</a:t>
            </a:r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37DE-FC0E-4EF2-99A0-F9AACF33586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01694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9D3C-B212-4735-B4D5-4B81724A649A}" type="datetime9">
              <a:rPr lang="he-IL" smtClean="0"/>
              <a:t>31 מרץ, 2025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HTML Welcome</a:t>
            </a:r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37DE-FC0E-4EF2-99A0-F9AACF33586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32039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A15F-0B3B-4D09-86AC-0B12B61950F9}" type="datetime9">
              <a:rPr lang="he-IL" smtClean="0"/>
              <a:t>31 מרץ, 2025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HTML Welcome</a:t>
            </a:r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37DE-FC0E-4EF2-99A0-F9AACF33586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6203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0D29-50F6-47A5-AA69-833C5A3D91FB}" type="datetime9">
              <a:rPr lang="he-IL" smtClean="0"/>
              <a:t>31 מרץ, 2025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HTML Welcome</a:t>
            </a:r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37DE-FC0E-4EF2-99A0-F9AACF33586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14255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9C3B-437E-4E67-B05B-9F48FAD8A408}" type="datetime9">
              <a:rPr lang="he-IL" smtClean="0"/>
              <a:t>31 מרץ, 2025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HTML Welcome</a:t>
            </a:r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37DE-FC0E-4EF2-99A0-F9AACF33586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76976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1F5F1-3E0D-40F1-82F9-7B156F3F7453}" type="datetime9">
              <a:rPr lang="he-IL" smtClean="0"/>
              <a:t>31 מרץ, 2025</a:t>
            </a:fld>
            <a:endParaRPr lang="he-IL" dirty="0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HTML Welcome</a:t>
            </a:r>
            <a:endParaRPr lang="he-IL" dirty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37DE-FC0E-4EF2-99A0-F9AACF33586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17060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B58A-1B9E-44FE-A41B-DF8F21E0C054}" type="datetime9">
              <a:rPr lang="he-IL" smtClean="0"/>
              <a:t>31 מרץ, 2025</a:t>
            </a:fld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HTML Welcome</a:t>
            </a:r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37DE-FC0E-4EF2-99A0-F9AACF33586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7563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EF63-5697-4823-823D-E9AA4968BBE2}" type="datetime9">
              <a:rPr lang="he-IL" smtClean="0"/>
              <a:t>31 מרץ, 2025</a:t>
            </a:fld>
            <a:endParaRPr lang="he-IL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HTML Welcome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37DE-FC0E-4EF2-99A0-F9AACF33586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73046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E936F-6205-4D62-B2DA-C40B13F22538}" type="datetime9">
              <a:rPr lang="he-IL" smtClean="0"/>
              <a:t>31 מרץ, 2025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HTML Welcome</a:t>
            </a:r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37DE-FC0E-4EF2-99A0-F9AACF33586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2236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E3B1-3326-4254-A76B-985D67F45BA8}" type="datetime9">
              <a:rPr lang="he-IL" smtClean="0"/>
              <a:t>31 מרץ, 2025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HTML Welcome</a:t>
            </a:r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37DE-FC0E-4EF2-99A0-F9AACF33586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06925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28B04-E9A6-4C34-9A2A-B75C64694E04}" type="datetime9">
              <a:rPr lang="he-IL" smtClean="0"/>
              <a:t>31 מרץ, 2025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HTML Welcome</a:t>
            </a:r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A37DE-FC0E-4EF2-99A0-F9AACF335863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65790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restcountries.com/v3.1/al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קבוצה 5"/>
          <p:cNvGrpSpPr/>
          <p:nvPr/>
        </p:nvGrpSpPr>
        <p:grpSpPr>
          <a:xfrm>
            <a:off x="147320" y="6560970"/>
            <a:ext cx="2177543" cy="230832"/>
            <a:chOff x="320040" y="6596530"/>
            <a:chExt cx="2177543" cy="230832"/>
          </a:xfrm>
        </p:grpSpPr>
        <p:pic>
          <p:nvPicPr>
            <p:cNvPr id="7" name="תמונה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" y="6627922"/>
              <a:ext cx="833663" cy="143173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153703" y="6596530"/>
              <a:ext cx="1343880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900" dirty="0">
                  <a:solidFill>
                    <a:schemeClr val="bg1"/>
                  </a:solidFill>
                  <a:latin typeface="Heebo" pitchFamily="2" charset="-79"/>
                  <a:cs typeface="Heebo" pitchFamily="2" charset="-79"/>
                </a:rPr>
                <a:t>כל הזכויות שמורות  ©</a:t>
              </a:r>
            </a:p>
          </p:txBody>
        </p:sp>
      </p:grpSp>
      <p:pic>
        <p:nvPicPr>
          <p:cNvPr id="3" name="תמונה 2">
            <a:extLst>
              <a:ext uri="{FF2B5EF4-FFF2-40B4-BE49-F238E27FC236}">
                <a16:creationId xmlns:a16="http://schemas.microsoft.com/office/drawing/2014/main" id="{E58E9A94-BFB0-A9D4-3159-5B76AF850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06" y="0"/>
            <a:ext cx="12156987" cy="6858000"/>
          </a:xfrm>
          <a:prstGeom prst="rect">
            <a:avLst/>
          </a:prstGeom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B4E90B8D-67FC-FE73-CE1D-A2D47F386EE7}"/>
              </a:ext>
            </a:extLst>
          </p:cNvPr>
          <p:cNvSpPr txBox="1"/>
          <p:nvPr/>
        </p:nvSpPr>
        <p:spPr>
          <a:xfrm>
            <a:off x="3391246" y="2060396"/>
            <a:ext cx="5104361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  <a:latin typeface="Heebo" pitchFamily="2" charset="-79"/>
                <a:cs typeface="Heebo" pitchFamily="2" charset="-79"/>
              </a:rPr>
              <a:t>React + Ts</a:t>
            </a:r>
            <a:endParaRPr lang="he-IL" sz="4800" b="1" dirty="0">
              <a:solidFill>
                <a:srgbClr val="002060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5" name="Google Shape;100;p1">
            <a:extLst>
              <a:ext uri="{FF2B5EF4-FFF2-40B4-BE49-F238E27FC236}">
                <a16:creationId xmlns:a16="http://schemas.microsoft.com/office/drawing/2014/main" id="{53C7959B-3B31-0F14-05E7-DA90CA088DA8}"/>
              </a:ext>
            </a:extLst>
          </p:cNvPr>
          <p:cNvSpPr txBox="1"/>
          <p:nvPr/>
        </p:nvSpPr>
        <p:spPr>
          <a:xfrm>
            <a:off x="3634952" y="2891393"/>
            <a:ext cx="461694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 err="1">
                <a:solidFill>
                  <a:srgbClr val="10D8E2"/>
                </a:solidFill>
                <a:latin typeface="Heebo"/>
                <a:ea typeface="Heebo"/>
                <a:cs typeface="Heebo"/>
                <a:sym typeface="Heebo"/>
              </a:rPr>
              <a:t>Axios</a:t>
            </a:r>
            <a:r>
              <a:rPr lang="en-US" sz="2000" b="1" i="0" u="none" strike="noStrike" cap="none" dirty="0">
                <a:solidFill>
                  <a:srgbClr val="10D8E2"/>
                </a:solidFill>
                <a:latin typeface="Heebo"/>
                <a:ea typeface="Heebo"/>
                <a:cs typeface="Heebo"/>
                <a:sym typeface="Heebo"/>
              </a:rPr>
              <a:t> calls &amp; react-</a:t>
            </a:r>
            <a:r>
              <a:rPr lang="en-US" sz="2000" b="1" i="0" u="none" strike="noStrike" cap="none" dirty="0" err="1">
                <a:solidFill>
                  <a:srgbClr val="10D8E2"/>
                </a:solidFill>
                <a:latin typeface="Heebo"/>
                <a:ea typeface="Heebo"/>
                <a:cs typeface="Heebo"/>
                <a:sym typeface="Heebo"/>
              </a:rPr>
              <a:t>toastify</a:t>
            </a:r>
            <a:endParaRPr lang="he-IL" sz="2000" b="1" dirty="0">
              <a:solidFill>
                <a:srgbClr val="10D8E2"/>
              </a:solidFill>
              <a:latin typeface="Heebo"/>
              <a:ea typeface="Heebo"/>
              <a:cs typeface="Heebo"/>
              <a:sym typeface="Heebo"/>
            </a:endParaRPr>
          </a:p>
        </p:txBody>
      </p:sp>
    </p:spTree>
    <p:extLst>
      <p:ext uri="{BB962C8B-B14F-4D97-AF65-F5344CB8AC3E}">
        <p14:creationId xmlns:p14="http://schemas.microsoft.com/office/powerpoint/2010/main" val="2088469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5" name="Google Shape;3425;p16"/>
          <p:cNvSpPr txBox="1"/>
          <p:nvPr/>
        </p:nvSpPr>
        <p:spPr>
          <a:xfrm>
            <a:off x="9171871" y="6612370"/>
            <a:ext cx="2520322" cy="23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iw-IL" sz="900" b="0" i="0" u="none" strike="noStrike" cap="none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rPr>
              <a:t> WordPress Welcome| מחבר: גל לביא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EC35045D-2115-C08D-B790-42DAFCAE31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3"/>
          <a:stretch/>
        </p:blipFill>
        <p:spPr>
          <a:xfrm>
            <a:off x="0" y="-9773"/>
            <a:ext cx="12192000" cy="6858000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10CBD0FB-B631-F170-7AF5-0B3564EC750C}"/>
              </a:ext>
            </a:extLst>
          </p:cNvPr>
          <p:cNvSpPr txBox="1"/>
          <p:nvPr/>
        </p:nvSpPr>
        <p:spPr>
          <a:xfrm>
            <a:off x="6978770" y="307357"/>
            <a:ext cx="4597044" cy="2863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06000"/>
              </a:lnSpc>
              <a:spcAft>
                <a:spcPts val="800"/>
              </a:spcAft>
            </a:pPr>
            <a:r>
              <a:rPr lang="he-IL" sz="28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שיעורי בית</a:t>
            </a:r>
          </a:p>
          <a:p>
            <a:pPr marL="342900" lvl="0" indent="-342900" algn="r" rtl="1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הירשמו ל-</a:t>
            </a:r>
            <a:r>
              <a:rPr lang="en-US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API</a:t>
            </a: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 וצרו משתמש עסקי, שימרו את פרטיו במקום בטוח.</a:t>
            </a:r>
          </a:p>
          <a:p>
            <a:pPr marL="342900" lvl="0" indent="-342900" algn="r" rtl="1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נסו לבצע </a:t>
            </a:r>
            <a:r>
              <a:rPr lang="en-US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login</a:t>
            </a: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 באמצעות המשתמש שיצרתם.</a:t>
            </a:r>
          </a:p>
          <a:p>
            <a:pPr marL="342900" lvl="0" indent="-342900" algn="r" rtl="1">
              <a:lnSpc>
                <a:spcPct val="107000"/>
              </a:lnSpc>
              <a:buFont typeface="Wingdings" panose="05000000000000000000" pitchFamily="2" charset="2"/>
              <a:buChar char=""/>
            </a:pPr>
            <a:endParaRPr lang="he-IL" sz="15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Heebo" panose="00000500000000000000" pitchFamily="2" charset="-79"/>
            </a:endParaRPr>
          </a:p>
          <a:p>
            <a:pPr marL="342900" lvl="0" indent="-342900" algn="r" rtl="1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he-IL" sz="15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פיתחו את פרויקט סוף המודול שלכם.</a:t>
            </a:r>
          </a:p>
          <a:p>
            <a:pPr marL="342900" lvl="0" indent="-342900" algn="r" rtl="1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במקום כרטיסיות דמה, הציגו את הכרטיסיות מה-</a:t>
            </a:r>
            <a:r>
              <a:rPr lang="en-US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API</a:t>
            </a: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 של הכרטיסיות.</a:t>
            </a:r>
          </a:p>
          <a:p>
            <a:pPr marL="342900" lvl="0" indent="-342900" algn="r" rtl="1">
              <a:lnSpc>
                <a:spcPct val="107000"/>
              </a:lnSpc>
              <a:buFont typeface="Wingdings" panose="05000000000000000000" pitchFamily="2" charset="2"/>
              <a:buChar char=""/>
            </a:pPr>
            <a:endParaRPr lang="he-IL" sz="15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Heebo" panose="00000500000000000000" pitchFamily="2" charset="-79"/>
            </a:endParaRPr>
          </a:p>
          <a:p>
            <a:pPr marL="342900" lvl="0" indent="-342900" algn="r" rtl="1">
              <a:lnSpc>
                <a:spcPct val="107000"/>
              </a:lnSpc>
              <a:buFont typeface="Wingdings" panose="05000000000000000000" pitchFamily="2" charset="2"/>
              <a:buChar char=""/>
            </a:pPr>
            <a:endParaRPr lang="en-US" sz="15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Heebo" panose="00000500000000000000" pitchFamily="2" charset="-79"/>
            </a:endParaRP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B73BB962-DD03-B944-A9E2-124E4F8C31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12" y="719593"/>
            <a:ext cx="6291076" cy="502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683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קבוצה 5"/>
          <p:cNvGrpSpPr/>
          <p:nvPr/>
        </p:nvGrpSpPr>
        <p:grpSpPr>
          <a:xfrm>
            <a:off x="147320" y="6560970"/>
            <a:ext cx="2177543" cy="230832"/>
            <a:chOff x="320040" y="6596530"/>
            <a:chExt cx="2177543" cy="230832"/>
          </a:xfrm>
        </p:grpSpPr>
        <p:pic>
          <p:nvPicPr>
            <p:cNvPr id="7" name="תמונה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" y="6627922"/>
              <a:ext cx="833663" cy="143173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153703" y="6596530"/>
              <a:ext cx="1343880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900" dirty="0">
                  <a:solidFill>
                    <a:schemeClr val="bg1"/>
                  </a:solidFill>
                  <a:latin typeface="Heebo" pitchFamily="2" charset="-79"/>
                  <a:cs typeface="Heebo" pitchFamily="2" charset="-79"/>
                </a:rPr>
                <a:t>כל הזכויות שמורות  ©</a:t>
              </a:r>
            </a:p>
          </p:txBody>
        </p:sp>
      </p:grpSp>
      <p:pic>
        <p:nvPicPr>
          <p:cNvPr id="3" name="תמונה 2">
            <a:extLst>
              <a:ext uri="{FF2B5EF4-FFF2-40B4-BE49-F238E27FC236}">
                <a16:creationId xmlns:a16="http://schemas.microsoft.com/office/drawing/2014/main" id="{E58E9A94-BFB0-A9D4-3159-5B76AF850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" y="0"/>
            <a:ext cx="12156987" cy="6858000"/>
          </a:xfrm>
          <a:prstGeom prst="rect">
            <a:avLst/>
          </a:prstGeom>
        </p:spPr>
      </p:pic>
      <p:sp>
        <p:nvSpPr>
          <p:cNvPr id="2" name="TextBox 4">
            <a:extLst>
              <a:ext uri="{FF2B5EF4-FFF2-40B4-BE49-F238E27FC236}">
                <a16:creationId xmlns:a16="http://schemas.microsoft.com/office/drawing/2014/main" id="{1ECD6286-E877-FFCC-9C08-52F6C3B228BD}"/>
              </a:ext>
            </a:extLst>
          </p:cNvPr>
          <p:cNvSpPr txBox="1"/>
          <p:nvPr/>
        </p:nvSpPr>
        <p:spPr>
          <a:xfrm>
            <a:off x="2294248" y="2281297"/>
            <a:ext cx="7603503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4800" b="1" dirty="0">
                <a:solidFill>
                  <a:srgbClr val="002060"/>
                </a:solidFill>
                <a:latin typeface="Heebo" pitchFamily="2" charset="-79"/>
                <a:cs typeface="Heebo" pitchFamily="2" charset="-79"/>
              </a:rPr>
              <a:t>תודה על ההקשבה</a:t>
            </a:r>
          </a:p>
        </p:txBody>
      </p:sp>
      <p:sp>
        <p:nvSpPr>
          <p:cNvPr id="10" name="Google Shape;100;p1">
            <a:extLst>
              <a:ext uri="{FF2B5EF4-FFF2-40B4-BE49-F238E27FC236}">
                <a16:creationId xmlns:a16="http://schemas.microsoft.com/office/drawing/2014/main" id="{7FF3895D-2596-A971-236F-8C5BD5510873}"/>
              </a:ext>
            </a:extLst>
          </p:cNvPr>
          <p:cNvSpPr txBox="1"/>
          <p:nvPr/>
        </p:nvSpPr>
        <p:spPr>
          <a:xfrm>
            <a:off x="2294248" y="3143686"/>
            <a:ext cx="760350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he-IL" sz="2000" b="1" dirty="0">
                <a:solidFill>
                  <a:srgbClr val="10D8E2"/>
                </a:solidFill>
                <a:latin typeface="Heebo"/>
                <a:ea typeface="Arial"/>
                <a:cs typeface="Heebo"/>
                <a:sym typeface="Heebo"/>
              </a:rPr>
              <a:t>אני וצוות המכללה כאן עבורכם</a:t>
            </a:r>
            <a:endParaRPr lang="he-IL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5079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5" name="Google Shape;3425;p16"/>
          <p:cNvSpPr txBox="1"/>
          <p:nvPr/>
        </p:nvSpPr>
        <p:spPr>
          <a:xfrm>
            <a:off x="9171871" y="6612370"/>
            <a:ext cx="2520322" cy="23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iw-IL" sz="900" b="0" i="0" u="none" strike="noStrike" cap="none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rPr>
              <a:t> WordPress Welcome| מחבר: גל לביא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EC35045D-2115-C08D-B790-42DAFCAE31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3"/>
          <a:stretch/>
        </p:blipFill>
        <p:spPr>
          <a:xfrm>
            <a:off x="0" y="-9773"/>
            <a:ext cx="12192000" cy="6858000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10CBD0FB-B631-F170-7AF5-0B3564EC750C}"/>
              </a:ext>
            </a:extLst>
          </p:cNvPr>
          <p:cNvSpPr txBox="1"/>
          <p:nvPr/>
        </p:nvSpPr>
        <p:spPr>
          <a:xfrm>
            <a:off x="7228936" y="307357"/>
            <a:ext cx="4346878" cy="3911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06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Axios</a:t>
            </a:r>
            <a:r>
              <a:rPr lang="he-IL" sz="28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- מבוא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39725" algn="r" rtl="1">
              <a:lnSpc>
                <a:spcPct val="107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Heebo" panose="00000500000000000000" pitchFamily="2" charset="-79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he-IL" sz="15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לשם מה נשתמש בספרייה </a:t>
            </a:r>
            <a:r>
              <a:rPr lang="en-US" sz="15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axios</a:t>
            </a:r>
            <a:r>
              <a:rPr lang="he-IL" sz="15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?</a:t>
            </a:r>
          </a:p>
          <a:p>
            <a:pPr marL="342900" lvl="0" indent="-342900" algn="r" rtl="1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מדוע שלא נשתמש פשוט ב-</a:t>
            </a:r>
            <a:r>
              <a:rPr lang="en-US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fetch</a:t>
            </a: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 כמו שעשינו עד היום?</a:t>
            </a:r>
          </a:p>
          <a:p>
            <a:pPr marL="342900" lvl="0" indent="-342900" algn="r" rtl="1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מה הם ה-</a:t>
            </a:r>
            <a:r>
              <a:rPr lang="en-US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HTTP Methods</a:t>
            </a: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 הנפוצים שעלינו להכיר?</a:t>
            </a:r>
          </a:p>
          <a:p>
            <a:pPr marL="342900" lvl="0" indent="-342900" algn="r" rtl="1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ממה מורכבת בקשה לשרת?</a:t>
            </a:r>
          </a:p>
          <a:p>
            <a:pPr marL="342900" lvl="0" indent="-342900" algn="r" rtl="1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מתי עלינו לשלוח </a:t>
            </a:r>
            <a:r>
              <a:rPr lang="en-US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body</a:t>
            </a: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?</a:t>
            </a:r>
          </a:p>
          <a:p>
            <a:pPr marL="342900" lvl="0" indent="-342900" algn="r" rtl="1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מתי עלינו לשלוח </a:t>
            </a:r>
            <a:r>
              <a:rPr lang="en-US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header</a:t>
            </a: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?</a:t>
            </a:r>
          </a:p>
          <a:p>
            <a:pPr marL="342900" lvl="0" indent="-342900" algn="r" rtl="1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כיצד נוכל "לסנכרן" את התגובה לבקשה?</a:t>
            </a:r>
          </a:p>
          <a:p>
            <a:pPr marL="342900" lvl="0" indent="-342900" algn="r" rtl="1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כיצד נוכל לשלוף את הנתונים מהתגובה?</a:t>
            </a:r>
          </a:p>
          <a:p>
            <a:pPr marL="342900" lvl="0" indent="-342900" algn="r" rtl="1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מדוע שנרצה לשמור את הנתונים שהתקבלו ב-</a:t>
            </a:r>
            <a:r>
              <a:rPr lang="en-US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state</a:t>
            </a: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?</a:t>
            </a:r>
          </a:p>
          <a:p>
            <a:pPr marL="342900" lvl="0" indent="-342900" algn="r" rtl="1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כיצד נוכל להציג את הנתונים שהתקבלו?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B6345FAA-9B67-71EB-AC22-89E988DBF8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8729" y="578243"/>
            <a:ext cx="4629796" cy="1448002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6D1BC46B-AAD3-0251-3E63-67DD814F02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6967" y="2026245"/>
            <a:ext cx="3553321" cy="619211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D2CC3878-3B36-298A-B85A-2CADA48D1F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186" y="3044350"/>
            <a:ext cx="6794884" cy="53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958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5" name="Google Shape;3425;p16"/>
          <p:cNvSpPr txBox="1"/>
          <p:nvPr/>
        </p:nvSpPr>
        <p:spPr>
          <a:xfrm>
            <a:off x="9171871" y="6612370"/>
            <a:ext cx="2520322" cy="23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iw-IL" sz="900" b="0" i="0" u="none" strike="noStrike" cap="none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rPr>
              <a:t> WordPress Welcome| מחבר: גל לביא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EC35045D-2115-C08D-B790-42DAFCAE31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3"/>
          <a:stretch/>
        </p:blipFill>
        <p:spPr>
          <a:xfrm>
            <a:off x="0" y="-9773"/>
            <a:ext cx="12192000" cy="6858000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10CBD0FB-B631-F170-7AF5-0B3564EC750C}"/>
              </a:ext>
            </a:extLst>
          </p:cNvPr>
          <p:cNvSpPr txBox="1"/>
          <p:nvPr/>
        </p:nvSpPr>
        <p:spPr>
          <a:xfrm>
            <a:off x="5633049" y="307357"/>
            <a:ext cx="5942765" cy="2693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sz="2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Axios</a:t>
            </a:r>
            <a:r>
              <a:rPr lang="he-IL" sz="28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 – תרגול – חלק א'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39725" algn="r" rtl="1">
              <a:lnSpc>
                <a:spcPct val="107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Heebo" panose="00000500000000000000" pitchFamily="2" charset="-79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he-IL" sz="15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צרו פרויקט </a:t>
            </a:r>
            <a:r>
              <a:rPr lang="en-US" sz="15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react-</a:t>
            </a:r>
            <a:r>
              <a:rPr lang="en-US" sz="15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flowbite</a:t>
            </a:r>
            <a:r>
              <a:rPr lang="he-IL" sz="15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 חדש עבור הנושא.</a:t>
            </a:r>
          </a:p>
          <a:p>
            <a:pPr marL="342900" lvl="0" indent="-342900" algn="r" rtl="1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באמצעות שימוש ב-</a:t>
            </a:r>
            <a:r>
              <a:rPr lang="en-US" sz="15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useEffect</a:t>
            </a: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, בעת טעינת </a:t>
            </a:r>
            <a:r>
              <a:rPr lang="he-IL" sz="15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הקומפוננטה</a:t>
            </a: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 הראשית,</a:t>
            </a:r>
            <a:br>
              <a:rPr lang="en-US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</a:b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יבאו את מדינות העולם מהכתובת: </a:t>
            </a:r>
            <a:r>
              <a:rPr lang="en-US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 </a:t>
            </a:r>
            <a:r>
              <a:rPr lang="en-US" sz="1600" b="0" i="0" dirty="0">
                <a:solidFill>
                  <a:srgbClr val="505050"/>
                </a:solidFill>
                <a:effectLst/>
                <a:highlight>
                  <a:srgbClr val="F3F6FB"/>
                </a:highlight>
                <a:latin typeface="Menlo"/>
                <a:hlinkClick r:id="rId4"/>
              </a:rPr>
              <a:t>https://restcountries.com/v3.1/all</a:t>
            </a:r>
            <a:endParaRPr lang="he-IL" sz="1600" b="0" i="0" dirty="0">
              <a:solidFill>
                <a:srgbClr val="505050"/>
              </a:solidFill>
              <a:effectLst/>
              <a:highlight>
                <a:srgbClr val="F3F6FB"/>
              </a:highlight>
              <a:latin typeface="Menlo"/>
            </a:endParaRPr>
          </a:p>
          <a:p>
            <a:pPr marL="342900" lvl="0" indent="-342900" algn="r" rtl="1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הציגו את דגלי כל מדינות העולם בתוך </a:t>
            </a:r>
            <a:r>
              <a:rPr lang="en-US" sz="15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Flowbite</a:t>
            </a:r>
            <a:r>
              <a:rPr lang="en-US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 Card</a:t>
            </a: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 עם פרטים נוספים.</a:t>
            </a:r>
          </a:p>
          <a:p>
            <a:pPr marL="342900" lvl="0" indent="-342900" algn="r" rtl="1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he-IL" sz="15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יש ליצור </a:t>
            </a:r>
            <a:r>
              <a:rPr lang="en-US" sz="15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type</a:t>
            </a:r>
            <a:r>
              <a:rPr lang="he-IL" sz="15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 עבור כל מדינה עם השדות הרצויים כפי שמופיע בנספח.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B32B3FC7-FF7A-BD02-86D4-669D52B369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7576" y="3136203"/>
            <a:ext cx="2028590" cy="2988623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E6CACBD9-F889-7D73-EE86-942AFEEA53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081" y="3136204"/>
            <a:ext cx="6096000" cy="2988623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DD8EC8F2-B409-E22D-66FB-4AF327F6D4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4223" y="1180658"/>
            <a:ext cx="4353716" cy="9468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5243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5" name="Google Shape;3425;p16"/>
          <p:cNvSpPr txBox="1"/>
          <p:nvPr/>
        </p:nvSpPr>
        <p:spPr>
          <a:xfrm>
            <a:off x="9171871" y="6612370"/>
            <a:ext cx="2520322" cy="23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iw-IL" sz="900" b="0" i="0" u="none" strike="noStrike" cap="none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rPr>
              <a:t> WordPress Welcome| מחבר: גל לביא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EC35045D-2115-C08D-B790-42DAFCAE31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3"/>
          <a:stretch/>
        </p:blipFill>
        <p:spPr>
          <a:xfrm>
            <a:off x="0" y="-9773"/>
            <a:ext cx="12192000" cy="6858000"/>
          </a:xfrm>
          <a:prstGeom prst="rect">
            <a:avLst/>
          </a:prstGeom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83DE9D9F-432B-B9A5-2A93-EB76AC6818EE}"/>
              </a:ext>
            </a:extLst>
          </p:cNvPr>
          <p:cNvSpPr txBox="1"/>
          <p:nvPr/>
        </p:nvSpPr>
        <p:spPr>
          <a:xfrm>
            <a:off x="6305909" y="307357"/>
            <a:ext cx="5269905" cy="2429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06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Axios</a:t>
            </a:r>
            <a:r>
              <a:rPr lang="he-IL" sz="28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- בקשות </a:t>
            </a:r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POST</a:t>
            </a:r>
            <a:r>
              <a:rPr lang="he-IL" sz="28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 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39725" algn="r" rtl="1">
              <a:lnSpc>
                <a:spcPct val="107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Heebo" panose="00000500000000000000" pitchFamily="2" charset="-79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he-IL" sz="15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מה נוכל לשלוח ב-</a:t>
            </a:r>
            <a:r>
              <a:rPr lang="en-US" sz="15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body</a:t>
            </a:r>
            <a:r>
              <a:rPr lang="he-IL" sz="15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 של בקשות </a:t>
            </a:r>
            <a:r>
              <a:rPr lang="en-US" sz="15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POST</a:t>
            </a:r>
            <a:r>
              <a:rPr lang="he-IL" sz="15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?</a:t>
            </a:r>
          </a:p>
          <a:p>
            <a:pPr marL="342900" lvl="0" indent="-342900" algn="r" rtl="1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איך נדע מה הדרישה?</a:t>
            </a:r>
          </a:p>
          <a:p>
            <a:pPr marL="342900" lvl="0" indent="-342900" algn="r" rtl="1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מה היא </a:t>
            </a:r>
            <a:r>
              <a:rPr lang="he-IL" sz="15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דוקיומנטציית</a:t>
            </a: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API</a:t>
            </a: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?</a:t>
            </a:r>
          </a:p>
          <a:p>
            <a:pPr marL="342900" lvl="0" indent="-342900" algn="r" rtl="1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איזה מידע חשוב נוכל למצוא שם?</a:t>
            </a:r>
          </a:p>
          <a:p>
            <a:pPr marL="342900" lvl="0" indent="-342900" algn="r" rtl="1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למה זה רלוונטי למתכנת ה-</a:t>
            </a:r>
            <a:r>
              <a:rPr lang="en-US" sz="15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FrontEnd</a:t>
            </a: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?</a:t>
            </a:r>
          </a:p>
          <a:p>
            <a:pPr marL="342900" lvl="0" indent="-342900" algn="r" rtl="1">
              <a:lnSpc>
                <a:spcPct val="107000"/>
              </a:lnSpc>
              <a:buFont typeface="Wingdings" panose="05000000000000000000" pitchFamily="2" charset="2"/>
              <a:buChar char=""/>
            </a:pPr>
            <a:endParaRPr lang="he-IL" sz="15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Heebo" panose="00000500000000000000" pitchFamily="2" charset="-79"/>
            </a:endParaRPr>
          </a:p>
        </p:txBody>
      </p:sp>
      <p:pic>
        <p:nvPicPr>
          <p:cNvPr id="14" name="תמונה 13">
            <a:extLst>
              <a:ext uri="{FF2B5EF4-FFF2-40B4-BE49-F238E27FC236}">
                <a16:creationId xmlns:a16="http://schemas.microsoft.com/office/drawing/2014/main" id="{EA6C498C-DA5E-2540-8B66-52BCDDE717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0395" y="1563761"/>
            <a:ext cx="5092795" cy="234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949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5" name="Google Shape;3425;p16"/>
          <p:cNvSpPr txBox="1"/>
          <p:nvPr/>
        </p:nvSpPr>
        <p:spPr>
          <a:xfrm>
            <a:off x="9171871" y="6612370"/>
            <a:ext cx="2520322" cy="23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iw-IL" sz="900" b="0" i="0" u="none" strike="noStrike" cap="none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rPr>
              <a:t> WordPress Welcome| מחבר: גל לביא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EC35045D-2115-C08D-B790-42DAFCAE31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3"/>
          <a:stretch/>
        </p:blipFill>
        <p:spPr>
          <a:xfrm>
            <a:off x="0" y="-9773"/>
            <a:ext cx="12192000" cy="6858000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10CBD0FB-B631-F170-7AF5-0B3564EC750C}"/>
              </a:ext>
            </a:extLst>
          </p:cNvPr>
          <p:cNvSpPr txBox="1"/>
          <p:nvPr/>
        </p:nvSpPr>
        <p:spPr>
          <a:xfrm>
            <a:off x="5397623" y="307357"/>
            <a:ext cx="6178191" cy="30063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sz="2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Axios</a:t>
            </a:r>
            <a:r>
              <a:rPr lang="he-IL" sz="28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 – תרגול – חלק ב'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39725" algn="r" rtl="1">
              <a:lnSpc>
                <a:spcPct val="107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Heebo" panose="00000500000000000000" pitchFamily="2" charset="-79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he-IL" sz="15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צרו פרויקט </a:t>
            </a:r>
            <a:r>
              <a:rPr lang="en-US" sz="15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react-</a:t>
            </a:r>
            <a:r>
              <a:rPr lang="en-US" sz="15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flowbite</a:t>
            </a:r>
            <a:r>
              <a:rPr lang="he-IL" sz="15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 חדש עבור הנושא.</a:t>
            </a:r>
          </a:p>
          <a:p>
            <a:pPr marL="342900" lvl="0" indent="-342900" algn="r" rtl="1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באמצעות שימוש בכפתור, בעת לחיצה, בצעו כניסה (</a:t>
            </a:r>
            <a:r>
              <a:rPr lang="en-US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login</a:t>
            </a: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  </a:t>
            </a: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 ל-</a:t>
            </a:r>
            <a:r>
              <a:rPr lang="en-US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API</a:t>
            </a: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 הכרטיסיות בכתובת:</a:t>
            </a:r>
            <a:br>
              <a:rPr lang="en-US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</a:br>
            <a:r>
              <a:rPr lang="en-US" sz="1600" dirty="0"/>
              <a:t>https://monkfish-app-z9uza.ondigitalocean.app/bcard2/users/login</a:t>
            </a:r>
          </a:p>
          <a:p>
            <a:pPr marL="342900" lvl="0" indent="-342900" algn="r" rtl="1">
              <a:lnSpc>
                <a:spcPct val="107000"/>
              </a:lnSpc>
              <a:buFont typeface="Wingdings" panose="05000000000000000000" pitchFamily="2" charset="2"/>
              <a:buChar char=""/>
            </a:pPr>
            <a:endParaRPr lang="en-US" sz="1600" dirty="0"/>
          </a:p>
          <a:p>
            <a:pPr marL="342900" lvl="0" indent="-342900" algn="r" rtl="1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he-IL" sz="1600" dirty="0"/>
              <a:t>השתמשו בפרטים הבאים:</a:t>
            </a:r>
            <a:br>
              <a:rPr lang="en-US" sz="1600" dirty="0"/>
            </a:br>
            <a:r>
              <a:rPr lang="en-US" sz="1600" dirty="0"/>
              <a:t>"email": "admin@gmail.com",</a:t>
            </a:r>
            <a:br>
              <a:rPr lang="en-US" sz="1600" dirty="0"/>
            </a:br>
            <a:r>
              <a:rPr lang="en-US" sz="1600" dirty="0"/>
              <a:t>      "password": "Abc!123Abc"</a:t>
            </a:r>
            <a:endParaRPr lang="he-IL" sz="15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Heebo" panose="00000500000000000000" pitchFamily="2" charset="-79"/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93FC8566-9FD2-4ACE-7F5F-FDDAF6B32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2109" y="2547891"/>
            <a:ext cx="5728204" cy="2689146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975B3B0A-C5DB-CFC6-DA86-57B48C7E7E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771" y="5386442"/>
            <a:ext cx="11778457" cy="13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123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5" name="Google Shape;3425;p16"/>
          <p:cNvSpPr txBox="1"/>
          <p:nvPr/>
        </p:nvSpPr>
        <p:spPr>
          <a:xfrm>
            <a:off x="9171871" y="6612370"/>
            <a:ext cx="2520322" cy="23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iw-IL" sz="900" b="0" i="0" u="none" strike="noStrike" cap="none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rPr>
              <a:t> WordPress Welcome| מחבר: גל לביא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EC35045D-2115-C08D-B790-42DAFCAE31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3"/>
          <a:stretch/>
        </p:blipFill>
        <p:spPr>
          <a:xfrm>
            <a:off x="0" y="-9773"/>
            <a:ext cx="12192000" cy="6858000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10CBD0FB-B631-F170-7AF5-0B3564EC750C}"/>
              </a:ext>
            </a:extLst>
          </p:cNvPr>
          <p:cNvSpPr txBox="1"/>
          <p:nvPr/>
        </p:nvSpPr>
        <p:spPr>
          <a:xfrm>
            <a:off x="6735955" y="307357"/>
            <a:ext cx="4839860" cy="2627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react-</a:t>
            </a:r>
            <a:r>
              <a:rPr lang="en-US" sz="2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toastify</a:t>
            </a:r>
            <a:r>
              <a:rPr lang="he-IL" sz="28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Heebo" panose="00000500000000000000" pitchFamily="2" charset="-79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he-IL" sz="15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במה מסייעת לנו הספרייה </a:t>
            </a:r>
            <a:r>
              <a:rPr lang="en-US" sz="15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react-</a:t>
            </a:r>
            <a:r>
              <a:rPr lang="en-US" sz="15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toastify</a:t>
            </a:r>
            <a:r>
              <a:rPr lang="he-IL" sz="15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?</a:t>
            </a:r>
          </a:p>
          <a:p>
            <a:pPr marL="342900" lvl="0" indent="-342900" algn="r" rtl="1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כיצד נוכל להתקין אותה?</a:t>
            </a:r>
          </a:p>
          <a:p>
            <a:pPr marL="342900" lvl="0" indent="-342900" algn="r" rtl="1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היכן נרצה לשים את </a:t>
            </a:r>
            <a:r>
              <a:rPr lang="en-US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&lt;</a:t>
            </a:r>
            <a:r>
              <a:rPr lang="en-US" sz="15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ToastConatainer</a:t>
            </a:r>
            <a:r>
              <a:rPr lang="en-US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/&gt;</a:t>
            </a: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?</a:t>
            </a:r>
          </a:p>
          <a:p>
            <a:pPr marL="342900" lvl="0" indent="-342900" algn="r" rtl="1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מהיכן נייבא את ה-</a:t>
            </a:r>
            <a:r>
              <a:rPr lang="en-US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CSS</a:t>
            </a: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 של </a:t>
            </a:r>
            <a:r>
              <a:rPr lang="en-US" sz="15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toastify</a:t>
            </a: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?</a:t>
            </a:r>
          </a:p>
          <a:p>
            <a:pPr marL="342900" lvl="0" indent="-342900" algn="r" rtl="1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כיצד נציג "</a:t>
            </a:r>
            <a:r>
              <a:rPr lang="en-US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toast</a:t>
            </a: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" פשוט?</a:t>
            </a:r>
          </a:p>
          <a:p>
            <a:pPr marL="342900" lvl="0" indent="-342900" algn="r" rtl="1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כיצד נציג הודעת שגיאה?</a:t>
            </a:r>
          </a:p>
          <a:p>
            <a:pPr marL="342900" lvl="0" indent="-342900" algn="r" rtl="1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כיצד נציג הודעת הצלחה?</a:t>
            </a:r>
          </a:p>
          <a:p>
            <a:pPr marL="342900" lvl="0" indent="-342900" algn="r" rtl="1">
              <a:lnSpc>
                <a:spcPct val="107000"/>
              </a:lnSpc>
              <a:buFont typeface="Wingdings" panose="05000000000000000000" pitchFamily="2" charset="2"/>
              <a:buChar char=""/>
            </a:pPr>
            <a:endParaRPr lang="he-IL" sz="15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Heebo" panose="00000500000000000000" pitchFamily="2" charset="-79"/>
            </a:endParaRP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CDBA3BC5-D624-15DA-5E6D-AE88CCA64F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3672" y="821367"/>
            <a:ext cx="3572374" cy="619211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D800F928-A687-B373-8BE2-B5146BE49F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960" y="1621146"/>
            <a:ext cx="5353797" cy="400106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B634929C-73EF-5082-EC9A-076FA29127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6092" y="3344547"/>
            <a:ext cx="3267531" cy="2448267"/>
          </a:xfrm>
          <a:prstGeom prst="rect">
            <a:avLst/>
          </a:prstGeom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id="{FBBD8C1F-0F35-4E47-C44F-D4E86D2D7C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0829" y="2201820"/>
            <a:ext cx="3458058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565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5" name="Google Shape;3425;p16"/>
          <p:cNvSpPr txBox="1"/>
          <p:nvPr/>
        </p:nvSpPr>
        <p:spPr>
          <a:xfrm>
            <a:off x="9171871" y="6612370"/>
            <a:ext cx="2520322" cy="23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iw-IL" sz="900" b="0" i="0" u="none" strike="noStrike" cap="none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rPr>
              <a:t> WordPress Welcome| מחבר: גל לביא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EC35045D-2115-C08D-B790-42DAFCAE31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3"/>
          <a:stretch/>
        </p:blipFill>
        <p:spPr>
          <a:xfrm>
            <a:off x="0" y="-9773"/>
            <a:ext cx="12192000" cy="6858000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10CBD0FB-B631-F170-7AF5-0B3564EC750C}"/>
              </a:ext>
            </a:extLst>
          </p:cNvPr>
          <p:cNvSpPr txBox="1"/>
          <p:nvPr/>
        </p:nvSpPr>
        <p:spPr>
          <a:xfrm>
            <a:off x="5397623" y="307357"/>
            <a:ext cx="6178191" cy="1935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sz="2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Axios</a:t>
            </a:r>
            <a:r>
              <a:rPr lang="he-IL" sz="28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 – תרגול – חלק ג'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39725" algn="r" rtl="1">
              <a:lnSpc>
                <a:spcPct val="107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Heebo" panose="00000500000000000000" pitchFamily="2" charset="-79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שנו את התרגיל הקודם כך שתוצג הודעה רלוונטית באמצעות שימוש ב-</a:t>
            </a:r>
            <a:r>
              <a:rPr lang="en-US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react </a:t>
            </a:r>
            <a:r>
              <a:rPr lang="en-US" sz="15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toastify</a:t>
            </a: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, הודעת הצלחה במידה וה-</a:t>
            </a:r>
            <a:r>
              <a:rPr lang="en-US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login </a:t>
            </a: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 הצליח, הודעת שגיאה במידה ונכשל.</a:t>
            </a:r>
          </a:p>
          <a:p>
            <a:pPr marL="342900" lvl="0" indent="-342900" algn="r" rtl="1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נסו לשלוח ערכים שונים </a:t>
            </a:r>
            <a:r>
              <a:rPr lang="he-IL" sz="15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ובידקו</a:t>
            </a: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 שאכן מוצגת ההודעה המתאימה.</a:t>
            </a:r>
          </a:p>
        </p:txBody>
      </p:sp>
    </p:spTree>
    <p:extLst>
      <p:ext uri="{BB962C8B-B14F-4D97-AF65-F5344CB8AC3E}">
        <p14:creationId xmlns:p14="http://schemas.microsoft.com/office/powerpoint/2010/main" val="2747042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5" name="Google Shape;3425;p16"/>
          <p:cNvSpPr txBox="1"/>
          <p:nvPr/>
        </p:nvSpPr>
        <p:spPr>
          <a:xfrm>
            <a:off x="9171871" y="6612370"/>
            <a:ext cx="2520322" cy="23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iw-IL" sz="900" b="0" i="0" u="none" strike="noStrike" cap="none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rPr>
              <a:t> WordPress Welcome| מחבר: גל לביא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EC35045D-2115-C08D-B790-42DAFCAE31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3"/>
          <a:stretch/>
        </p:blipFill>
        <p:spPr>
          <a:xfrm>
            <a:off x="0" y="-9773"/>
            <a:ext cx="12192000" cy="6858000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10CBD0FB-B631-F170-7AF5-0B3564EC750C}"/>
              </a:ext>
            </a:extLst>
          </p:cNvPr>
          <p:cNvSpPr txBox="1"/>
          <p:nvPr/>
        </p:nvSpPr>
        <p:spPr>
          <a:xfrm>
            <a:off x="4944863" y="307357"/>
            <a:ext cx="6630952" cy="31709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06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T</a:t>
            </a:r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oken</a:t>
            </a:r>
            <a:r>
              <a:rPr lang="he-IL" sz="28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 ורמות הרשאה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39725" algn="r" rtl="1">
              <a:lnSpc>
                <a:spcPct val="107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Heebo" panose="00000500000000000000" pitchFamily="2" charset="-79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מה הוא </a:t>
            </a:r>
            <a:r>
              <a:rPr lang="en-US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Token</a:t>
            </a: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?</a:t>
            </a:r>
          </a:p>
          <a:p>
            <a:pPr marL="342900" lvl="0" indent="-342900" algn="r" rtl="1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מה הוא </a:t>
            </a:r>
            <a:r>
              <a:rPr lang="en-US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JWT</a:t>
            </a: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?</a:t>
            </a:r>
          </a:p>
          <a:p>
            <a:pPr marL="342900" lvl="0" indent="-342900" algn="r" rtl="1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כיצד נוכל לפענח אותו?</a:t>
            </a:r>
          </a:p>
          <a:p>
            <a:pPr marL="342900" lvl="0" indent="-342900" algn="r" rtl="1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מדוע שנרצה לשמור אותו?</a:t>
            </a:r>
          </a:p>
          <a:p>
            <a:pPr marL="342900" lvl="0" indent="-342900" algn="r" rtl="1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כיצד נוכל לשלוח אותו ב-</a:t>
            </a:r>
            <a:r>
              <a:rPr lang="en-US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header</a:t>
            </a: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 של בקשה ל-</a:t>
            </a:r>
            <a:r>
              <a:rPr lang="en-US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API</a:t>
            </a: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?</a:t>
            </a:r>
          </a:p>
          <a:p>
            <a:pPr marL="342900" lvl="0" indent="-342900" algn="r" rtl="1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מה זה נותן לנו?</a:t>
            </a:r>
          </a:p>
          <a:p>
            <a:pPr marL="342900" indent="-342900">
              <a:lnSpc>
                <a:spcPct val="107000"/>
              </a:lnSpc>
              <a:buFont typeface="Wingdings" panose="05000000000000000000" pitchFamily="2" charset="2"/>
              <a:buChar char=""/>
            </a:pPr>
            <a:endParaRPr lang="he-IL" sz="15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Heebo" panose="00000500000000000000" pitchFamily="2" charset="-79"/>
            </a:endParaRPr>
          </a:p>
          <a:p>
            <a:pPr lvl="0" algn="r" rtl="1">
              <a:lnSpc>
                <a:spcPct val="107000"/>
              </a:lnSpc>
            </a:pPr>
            <a:endParaRPr lang="he-IL" sz="15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Heebo" panose="00000500000000000000" pitchFamily="2" charset="-79"/>
            </a:endParaRPr>
          </a:p>
          <a:p>
            <a:pPr marL="342900" lvl="0" indent="-342900" algn="r" rtl="1">
              <a:lnSpc>
                <a:spcPct val="107000"/>
              </a:lnSpc>
              <a:buFont typeface="Wingdings" panose="05000000000000000000" pitchFamily="2" charset="2"/>
              <a:buChar char=""/>
            </a:pPr>
            <a:endParaRPr lang="he-IL" sz="15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Heebo" panose="00000500000000000000" pitchFamily="2" charset="-79"/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C5E02386-F28D-DCC8-0615-D80CD6FC4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9292" y="1368041"/>
            <a:ext cx="1171739" cy="1066949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C04F6739-226F-D30F-4566-A6588FF9A6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8207" y="580339"/>
            <a:ext cx="1172824" cy="576638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9774AEBB-6CF7-4766-579C-75195A63F0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4484" y="3631015"/>
            <a:ext cx="4620270" cy="1552792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C2E392B7-F92C-E269-B3F2-A4612E7034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0869" y="3673883"/>
            <a:ext cx="3019846" cy="1467055"/>
          </a:xfrm>
          <a:prstGeom prst="rect">
            <a:avLst/>
          </a:prstGeom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id="{9BD33323-E8A2-15C0-8D6F-33CAB1B65C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6771" y="3069057"/>
            <a:ext cx="11778457" cy="13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07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5" name="Google Shape;3425;p16"/>
          <p:cNvSpPr txBox="1"/>
          <p:nvPr/>
        </p:nvSpPr>
        <p:spPr>
          <a:xfrm>
            <a:off x="9171871" y="6612370"/>
            <a:ext cx="2520322" cy="23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iw-IL" sz="900" b="0" i="0" u="none" strike="noStrike" cap="none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rPr>
              <a:t> WordPress Welcome| מחבר: גל לביא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EC35045D-2115-C08D-B790-42DAFCAE31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3"/>
          <a:stretch/>
        </p:blipFill>
        <p:spPr>
          <a:xfrm>
            <a:off x="0" y="-9773"/>
            <a:ext cx="12192000" cy="6858000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10CBD0FB-B631-F170-7AF5-0B3564EC750C}"/>
              </a:ext>
            </a:extLst>
          </p:cNvPr>
          <p:cNvSpPr txBox="1"/>
          <p:nvPr/>
        </p:nvSpPr>
        <p:spPr>
          <a:xfrm>
            <a:off x="5397623" y="307357"/>
            <a:ext cx="6178191" cy="2182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sz="2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Axios</a:t>
            </a:r>
            <a:r>
              <a:rPr lang="he-IL" sz="28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 – תרגול – חלק ד'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39725" algn="r" rtl="1">
              <a:lnSpc>
                <a:spcPct val="107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Heebo" panose="00000500000000000000" pitchFamily="2" charset="-79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בצעו </a:t>
            </a:r>
            <a:r>
              <a:rPr lang="en-US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login</a:t>
            </a: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 ושימרו את ה-</a:t>
            </a:r>
            <a:r>
              <a:rPr lang="en-US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token</a:t>
            </a: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 המתקבל ב-</a:t>
            </a:r>
            <a:r>
              <a:rPr lang="en-US" sz="15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localstorage</a:t>
            </a: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.</a:t>
            </a:r>
          </a:p>
          <a:p>
            <a:pPr marL="342900" lvl="0" indent="-342900" algn="r" rtl="1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שילחו בקשת </a:t>
            </a:r>
            <a:r>
              <a:rPr lang="en-US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get</a:t>
            </a: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 ל-</a:t>
            </a:r>
            <a:r>
              <a:rPr lang="en-US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API</a:t>
            </a: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 הכרטיסיות אשר תחזיר לכם את כל המשתמשים,</a:t>
            </a:r>
            <a:br>
              <a:rPr lang="en-US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</a:b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שימו לב שמדובר ב-</a:t>
            </a:r>
            <a:r>
              <a:rPr lang="en-US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Endpoint</a:t>
            </a: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 מוגן שרק ה-</a:t>
            </a:r>
            <a:r>
              <a:rPr lang="en-US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admin</a:t>
            </a: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 מורשה לגשת אליו, תידרשו לשלוח את ה-</a:t>
            </a:r>
            <a:r>
              <a:rPr lang="en-US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token</a:t>
            </a: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 ב-</a:t>
            </a:r>
            <a:r>
              <a:rPr lang="en-US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header</a:t>
            </a: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 של הבקשה.</a:t>
            </a:r>
          </a:p>
          <a:p>
            <a:pPr marL="342900" lvl="0" indent="-342900" algn="r" rtl="1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הציגו את פרטי המשתמשים ב-</a:t>
            </a:r>
            <a:r>
              <a:rPr lang="en-US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Cards</a:t>
            </a:r>
            <a:r>
              <a:rPr lang="he-IL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Heebo" panose="00000500000000000000" pitchFamily="2" charset="-79"/>
              </a:rPr>
              <a:t>.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F6A5F5B8-AA71-2D77-49B3-24B451F89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5047" y="3109695"/>
            <a:ext cx="7201905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760822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14361</TotalTime>
  <Words>580</Words>
  <Application>Microsoft Office PowerPoint</Application>
  <PresentationFormat>מסך רחב</PresentationFormat>
  <Paragraphs>78</Paragraphs>
  <Slides>11</Slides>
  <Notes>11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Heebo</vt:lpstr>
      <vt:lpstr>Menlo</vt:lpstr>
      <vt:lpstr>Wingdings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Windows User</dc:creator>
  <cp:lastModifiedBy>יהונתן מורביה</cp:lastModifiedBy>
  <cp:revision>309</cp:revision>
  <dcterms:created xsi:type="dcterms:W3CDTF">2020-11-07T11:18:54Z</dcterms:created>
  <dcterms:modified xsi:type="dcterms:W3CDTF">2025-03-31T13:58:18Z</dcterms:modified>
</cp:coreProperties>
</file>