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7" r:id="rId2"/>
    <p:sldId id="379" r:id="rId3"/>
    <p:sldId id="401" r:id="rId4"/>
    <p:sldId id="400" r:id="rId5"/>
    <p:sldId id="402" r:id="rId6"/>
    <p:sldId id="399" r:id="rId7"/>
    <p:sldId id="388" r:id="rId8"/>
    <p:sldId id="396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CA9"/>
    <a:srgbClr val="00FFFF"/>
    <a:srgbClr val="FFCC00"/>
    <a:srgbClr val="10D8E2"/>
    <a:srgbClr val="FF0066"/>
    <a:srgbClr val="092739"/>
    <a:srgbClr val="5EB3E6"/>
    <a:srgbClr val="2B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2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הונתן מורביה" userId="5f469ad3bc070e33" providerId="LiveId" clId="{AA9BE029-8592-4DF5-990F-ECC35C867746}"/>
    <pc:docChg chg="undo custSel addSld delSld modSld">
      <pc:chgData name="יהונתן מורביה" userId="5f469ad3bc070e33" providerId="LiveId" clId="{AA9BE029-8592-4DF5-990F-ECC35C867746}" dt="2024-05-30T20:27:56.558" v="1241" actId="47"/>
      <pc:docMkLst>
        <pc:docMk/>
      </pc:docMkLst>
      <pc:sldChg chg="delSp modSp mod">
        <pc:chgData name="יהונתן מורביה" userId="5f469ad3bc070e33" providerId="LiveId" clId="{AA9BE029-8592-4DF5-990F-ECC35C867746}" dt="2024-05-30T20:10:41.399" v="642" actId="20577"/>
        <pc:sldMkLst>
          <pc:docMk/>
          <pc:sldMk cId="1810826797" sldId="379"/>
        </pc:sldMkLst>
        <pc:spChg chg="mod">
          <ac:chgData name="יהונתן מורביה" userId="5f469ad3bc070e33" providerId="LiveId" clId="{AA9BE029-8592-4DF5-990F-ECC35C867746}" dt="2024-05-30T20:10:41.399" v="642" actId="20577"/>
          <ac:spMkLst>
            <pc:docMk/>
            <pc:sldMk cId="1810826797" sldId="379"/>
            <ac:spMk id="5" creationId="{10CBD0FB-B631-F170-7AF5-0B3564EC750C}"/>
          </ac:spMkLst>
        </pc:spChg>
        <pc:picChg chg="del mod">
          <ac:chgData name="יהונתן מורביה" userId="5f469ad3bc070e33" providerId="LiveId" clId="{AA9BE029-8592-4DF5-990F-ECC35C867746}" dt="2024-05-30T20:05:51.612" v="336" actId="478"/>
          <ac:picMkLst>
            <pc:docMk/>
            <pc:sldMk cId="1810826797" sldId="379"/>
            <ac:picMk id="9" creationId="{AB928218-E459-1452-CDFC-CD9B1D725DDA}"/>
          </ac:picMkLst>
        </pc:picChg>
      </pc:sldChg>
      <pc:sldChg chg="modSp mod">
        <pc:chgData name="יהונתן מורביה" userId="5f469ad3bc070e33" providerId="LiveId" clId="{AA9BE029-8592-4DF5-990F-ECC35C867746}" dt="2024-05-30T19:57:21.044" v="45" actId="20577"/>
        <pc:sldMkLst>
          <pc:docMk/>
          <pc:sldMk cId="3536281917" sldId="397"/>
        </pc:sldMkLst>
        <pc:spChg chg="mod">
          <ac:chgData name="יהונתן מורביה" userId="5f469ad3bc070e33" providerId="LiveId" clId="{AA9BE029-8592-4DF5-990F-ECC35C867746}" dt="2024-05-30T19:57:21.044" v="45" actId="20577"/>
          <ac:spMkLst>
            <pc:docMk/>
            <pc:sldMk cId="3536281917" sldId="397"/>
            <ac:spMk id="5" creationId="{53C7959B-3B31-0F14-05E7-DA90CA088DA8}"/>
          </ac:spMkLst>
        </pc:spChg>
      </pc:sldChg>
      <pc:sldChg chg="del">
        <pc:chgData name="יהונתן מורביה" userId="5f469ad3bc070e33" providerId="LiveId" clId="{AA9BE029-8592-4DF5-990F-ECC35C867746}" dt="2024-05-30T20:05:54.391" v="337" actId="47"/>
        <pc:sldMkLst>
          <pc:docMk/>
          <pc:sldMk cId="2897406707" sldId="398"/>
        </pc:sldMkLst>
      </pc:sldChg>
      <pc:sldChg chg="modSp add mod">
        <pc:chgData name="יהונתן מורביה" userId="5f469ad3bc070e33" providerId="LiveId" clId="{AA9BE029-8592-4DF5-990F-ECC35C867746}" dt="2024-05-30T20:10:06.046" v="614" actId="20577"/>
        <pc:sldMkLst>
          <pc:docMk/>
          <pc:sldMk cId="3967672456" sldId="398"/>
        </pc:sldMkLst>
        <pc:spChg chg="mod">
          <ac:chgData name="יהונתן מורביה" userId="5f469ad3bc070e33" providerId="LiveId" clId="{AA9BE029-8592-4DF5-990F-ECC35C867746}" dt="2024-05-30T20:10:06.046" v="614" actId="20577"/>
          <ac:spMkLst>
            <pc:docMk/>
            <pc:sldMk cId="3967672456" sldId="398"/>
            <ac:spMk id="5" creationId="{10CBD0FB-B631-F170-7AF5-0B3564EC750C}"/>
          </ac:spMkLst>
        </pc:spChg>
      </pc:sldChg>
      <pc:sldChg chg="modSp add mod">
        <pc:chgData name="יהונתן מורביה" userId="5f469ad3bc070e33" providerId="LiveId" clId="{AA9BE029-8592-4DF5-990F-ECC35C867746}" dt="2024-05-30T20:20:18.060" v="1150" actId="20577"/>
        <pc:sldMkLst>
          <pc:docMk/>
          <pc:sldMk cId="1721432215" sldId="399"/>
        </pc:sldMkLst>
        <pc:spChg chg="mod">
          <ac:chgData name="יהונתן מורביה" userId="5f469ad3bc070e33" providerId="LiveId" clId="{AA9BE029-8592-4DF5-990F-ECC35C867746}" dt="2024-05-30T20:20:18.060" v="1150" actId="20577"/>
          <ac:spMkLst>
            <pc:docMk/>
            <pc:sldMk cId="1721432215" sldId="399"/>
            <ac:spMk id="5" creationId="{10CBD0FB-B631-F170-7AF5-0B3564EC750C}"/>
          </ac:spMkLst>
        </pc:spChg>
      </pc:sldChg>
      <pc:sldChg chg="del">
        <pc:chgData name="יהונתן מורביה" userId="5f469ad3bc070e33" providerId="LiveId" clId="{AA9BE029-8592-4DF5-990F-ECC35C867746}" dt="2024-05-30T20:05:58.621" v="339" actId="47"/>
        <pc:sldMkLst>
          <pc:docMk/>
          <pc:sldMk cId="3008475767" sldId="399"/>
        </pc:sldMkLst>
      </pc:sldChg>
      <pc:sldChg chg="modSp add del mod">
        <pc:chgData name="יהונתן מורביה" userId="5f469ad3bc070e33" providerId="LiveId" clId="{AA9BE029-8592-4DF5-990F-ECC35C867746}" dt="2024-05-30T20:27:56.558" v="1241" actId="47"/>
        <pc:sldMkLst>
          <pc:docMk/>
          <pc:sldMk cId="3061978229" sldId="400"/>
        </pc:sldMkLst>
        <pc:spChg chg="mod">
          <ac:chgData name="יהונתן מורביה" userId="5f469ad3bc070e33" providerId="LiveId" clId="{AA9BE029-8592-4DF5-990F-ECC35C867746}" dt="2024-05-30T20:27:43.898" v="1240" actId="20577"/>
          <ac:spMkLst>
            <pc:docMk/>
            <pc:sldMk cId="3061978229" sldId="400"/>
            <ac:spMk id="5" creationId="{10CBD0FB-B631-F170-7AF5-0B3564EC750C}"/>
          </ac:spMkLst>
        </pc:spChg>
        <pc:picChg chg="mod">
          <ac:chgData name="יהונתן מורביה" userId="5f469ad3bc070e33" providerId="LiveId" clId="{AA9BE029-8592-4DF5-990F-ECC35C867746}" dt="2024-05-30T20:27:42.889" v="1239" actId="1076"/>
          <ac:picMkLst>
            <pc:docMk/>
            <pc:sldMk cId="3061978229" sldId="400"/>
            <ac:picMk id="4" creationId="{EC35045D-2115-C08D-B790-42DAFCAE310F}"/>
          </ac:picMkLst>
        </pc:picChg>
      </pc:sldChg>
      <pc:sldChg chg="del">
        <pc:chgData name="יהונתן מורביה" userId="5f469ad3bc070e33" providerId="LiveId" clId="{AA9BE029-8592-4DF5-990F-ECC35C867746}" dt="2024-05-30T20:05:55.467" v="338" actId="47"/>
        <pc:sldMkLst>
          <pc:docMk/>
          <pc:sldMk cId="2193830149" sldId="402"/>
        </pc:sldMkLst>
      </pc:sldChg>
    </pc:docChg>
  </pc:docChgLst>
  <pc:docChgLst>
    <pc:chgData name="יהונתן מורביה" userId="5f469ad3bc070e33" providerId="LiveId" clId="{928B8976-0B2A-4C5F-9034-EC5D69CDF490}"/>
    <pc:docChg chg="undo redo custSel addSld delSld modSld sldOrd">
      <pc:chgData name="יהונתן מורביה" userId="5f469ad3bc070e33" providerId="LiveId" clId="{928B8976-0B2A-4C5F-9034-EC5D69CDF490}" dt="2024-05-30T19:55:34.380" v="2110" actId="47"/>
      <pc:docMkLst>
        <pc:docMk/>
      </pc:docMkLst>
      <pc:sldChg chg="del">
        <pc:chgData name="יהונתן מורביה" userId="5f469ad3bc070e33" providerId="LiveId" clId="{928B8976-0B2A-4C5F-9034-EC5D69CDF490}" dt="2024-05-30T18:32:13.180" v="47" actId="47"/>
        <pc:sldMkLst>
          <pc:docMk/>
          <pc:sldMk cId="3659669671" sldId="378"/>
        </pc:sldMkLst>
      </pc:sldChg>
      <pc:sldChg chg="addSp modSp mod">
        <pc:chgData name="יהונתן מורביה" userId="5f469ad3bc070e33" providerId="LiveId" clId="{928B8976-0B2A-4C5F-9034-EC5D69CDF490}" dt="2024-05-30T18:55:10.233" v="364" actId="1076"/>
        <pc:sldMkLst>
          <pc:docMk/>
          <pc:sldMk cId="1810826797" sldId="379"/>
        </pc:sldMkLst>
        <pc:spChg chg="add">
          <ac:chgData name="יהונתן מורביה" userId="5f469ad3bc070e33" providerId="LiveId" clId="{928B8976-0B2A-4C5F-9034-EC5D69CDF490}" dt="2024-05-30T18:37:21.207" v="65"/>
          <ac:spMkLst>
            <pc:docMk/>
            <pc:sldMk cId="1810826797" sldId="379"/>
            <ac:spMk id="2" creationId="{AB8817CF-26C4-FF18-1803-73133BB4018E}"/>
          </ac:spMkLst>
        </pc:spChg>
        <pc:spChg chg="add mod">
          <ac:chgData name="יהונתן מורביה" userId="5f469ad3bc070e33" providerId="LiveId" clId="{928B8976-0B2A-4C5F-9034-EC5D69CDF490}" dt="2024-05-30T18:37:32.988" v="67"/>
          <ac:spMkLst>
            <pc:docMk/>
            <pc:sldMk cId="1810826797" sldId="379"/>
            <ac:spMk id="3" creationId="{E180B6A2-F75F-EC04-575D-4B8F06E75083}"/>
          </ac:spMkLst>
        </pc:spChg>
        <pc:spChg chg="mod">
          <ac:chgData name="יהונתן מורביה" userId="5f469ad3bc070e33" providerId="LiveId" clId="{928B8976-0B2A-4C5F-9034-EC5D69CDF490}" dt="2024-05-30T18:42:16.839" v="319" actId="20577"/>
          <ac:spMkLst>
            <pc:docMk/>
            <pc:sldMk cId="1810826797" sldId="379"/>
            <ac:spMk id="5" creationId="{10CBD0FB-B631-F170-7AF5-0B3564EC750C}"/>
          </ac:spMkLst>
        </pc:spChg>
        <pc:spChg chg="add">
          <ac:chgData name="יהונתן מורביה" userId="5f469ad3bc070e33" providerId="LiveId" clId="{928B8976-0B2A-4C5F-9034-EC5D69CDF490}" dt="2024-05-30T18:37:39.420" v="69"/>
          <ac:spMkLst>
            <pc:docMk/>
            <pc:sldMk cId="1810826797" sldId="379"/>
            <ac:spMk id="6" creationId="{24ADB0E0-9F09-CA79-5C24-4E31FD2AFD23}"/>
          </ac:spMkLst>
        </pc:spChg>
        <pc:spChg chg="add">
          <ac:chgData name="יהונתן מורביה" userId="5f469ad3bc070e33" providerId="LiveId" clId="{928B8976-0B2A-4C5F-9034-EC5D69CDF490}" dt="2024-05-30T18:38:06.571" v="72"/>
          <ac:spMkLst>
            <pc:docMk/>
            <pc:sldMk cId="1810826797" sldId="379"/>
            <ac:spMk id="7" creationId="{A20D60EC-5052-4736-D9E2-ECE2308EC543}"/>
          </ac:spMkLst>
        </pc:spChg>
        <pc:picChg chg="mod">
          <ac:chgData name="יהונתן מורביה" userId="5f469ad3bc070e33" providerId="LiveId" clId="{928B8976-0B2A-4C5F-9034-EC5D69CDF490}" dt="2024-05-30T18:50:23.888" v="350" actId="1440"/>
          <ac:picMkLst>
            <pc:docMk/>
            <pc:sldMk cId="1810826797" sldId="379"/>
            <ac:picMk id="4" creationId="{EC35045D-2115-C08D-B790-42DAFCAE310F}"/>
          </ac:picMkLst>
        </pc:picChg>
        <pc:picChg chg="add mod modCrop">
          <ac:chgData name="יהונתן מורביה" userId="5f469ad3bc070e33" providerId="LiveId" clId="{928B8976-0B2A-4C5F-9034-EC5D69CDF490}" dt="2024-05-30T18:55:10.233" v="364" actId="1076"/>
          <ac:picMkLst>
            <pc:docMk/>
            <pc:sldMk cId="1810826797" sldId="379"/>
            <ac:picMk id="9" creationId="{AB928218-E459-1452-CDFC-CD9B1D725DDA}"/>
          </ac:picMkLst>
        </pc:picChg>
      </pc:sldChg>
      <pc:sldChg chg="del">
        <pc:chgData name="יהונתן מורביה" userId="5f469ad3bc070e33" providerId="LiveId" clId="{928B8976-0B2A-4C5F-9034-EC5D69CDF490}" dt="2024-05-30T18:32:29.458" v="62" actId="47"/>
        <pc:sldMkLst>
          <pc:docMk/>
          <pc:sldMk cId="3789966170" sldId="382"/>
        </pc:sldMkLst>
      </pc:sldChg>
      <pc:sldChg chg="del">
        <pc:chgData name="יהונתן מורביה" userId="5f469ad3bc070e33" providerId="LiveId" clId="{928B8976-0B2A-4C5F-9034-EC5D69CDF490}" dt="2024-05-30T18:32:30.745" v="64" actId="47"/>
        <pc:sldMkLst>
          <pc:docMk/>
          <pc:sldMk cId="3734304191" sldId="383"/>
        </pc:sldMkLst>
      </pc:sldChg>
      <pc:sldChg chg="del">
        <pc:chgData name="יהונתן מורביה" userId="5f469ad3bc070e33" providerId="LiveId" clId="{928B8976-0B2A-4C5F-9034-EC5D69CDF490}" dt="2024-05-30T18:32:14.318" v="48" actId="47"/>
        <pc:sldMkLst>
          <pc:docMk/>
          <pc:sldMk cId="816745942" sldId="384"/>
        </pc:sldMkLst>
      </pc:sldChg>
      <pc:sldChg chg="del">
        <pc:chgData name="יהונתן מורביה" userId="5f469ad3bc070e33" providerId="LiveId" clId="{928B8976-0B2A-4C5F-9034-EC5D69CDF490}" dt="2024-05-30T18:32:19.089" v="49" actId="47"/>
        <pc:sldMkLst>
          <pc:docMk/>
          <pc:sldMk cId="2088469233" sldId="387"/>
        </pc:sldMkLst>
      </pc:sldChg>
      <pc:sldChg chg="del">
        <pc:chgData name="יהונתן מורביה" userId="5f469ad3bc070e33" providerId="LiveId" clId="{928B8976-0B2A-4C5F-9034-EC5D69CDF490}" dt="2024-05-30T18:32:28.503" v="56" actId="47"/>
        <pc:sldMkLst>
          <pc:docMk/>
          <pc:sldMk cId="3198745690" sldId="389"/>
        </pc:sldMkLst>
      </pc:sldChg>
      <pc:sldChg chg="del">
        <pc:chgData name="יהונתן מורביה" userId="5f469ad3bc070e33" providerId="LiveId" clId="{928B8976-0B2A-4C5F-9034-EC5D69CDF490}" dt="2024-05-30T18:32:29.295" v="61" actId="47"/>
        <pc:sldMkLst>
          <pc:docMk/>
          <pc:sldMk cId="2755241858" sldId="390"/>
        </pc:sldMkLst>
      </pc:sldChg>
      <pc:sldChg chg="del">
        <pc:chgData name="יהונתן מורביה" userId="5f469ad3bc070e33" providerId="LiveId" clId="{928B8976-0B2A-4C5F-9034-EC5D69CDF490}" dt="2024-05-30T18:32:29.823" v="63" actId="47"/>
        <pc:sldMkLst>
          <pc:docMk/>
          <pc:sldMk cId="2233094771" sldId="393"/>
        </pc:sldMkLst>
      </pc:sldChg>
      <pc:sldChg chg="del">
        <pc:chgData name="יהונתן מורביה" userId="5f469ad3bc070e33" providerId="LiveId" clId="{928B8976-0B2A-4C5F-9034-EC5D69CDF490}" dt="2024-05-30T19:55:34.380" v="2110" actId="47"/>
        <pc:sldMkLst>
          <pc:docMk/>
          <pc:sldMk cId="1046489984" sldId="394"/>
        </pc:sldMkLst>
      </pc:sldChg>
      <pc:sldChg chg="delSp modSp add mod ord">
        <pc:chgData name="יהונתן מורביה" userId="5f469ad3bc070e33" providerId="LiveId" clId="{928B8976-0B2A-4C5F-9034-EC5D69CDF490}" dt="2024-05-30T18:32:21.351" v="51"/>
        <pc:sldMkLst>
          <pc:docMk/>
          <pc:sldMk cId="3536281917" sldId="397"/>
        </pc:sldMkLst>
        <pc:spChg chg="mod">
          <ac:chgData name="יהונתן מורביה" userId="5f469ad3bc070e33" providerId="LiveId" clId="{928B8976-0B2A-4C5F-9034-EC5D69CDF490}" dt="2024-05-30T18:31:32.847" v="22" actId="20577"/>
          <ac:spMkLst>
            <pc:docMk/>
            <pc:sldMk cId="3536281917" sldId="397"/>
            <ac:spMk id="4" creationId="{B4E90B8D-67FC-FE73-CE1D-A2D47F386EE7}"/>
          </ac:spMkLst>
        </pc:spChg>
        <pc:spChg chg="mod">
          <ac:chgData name="יהונתן מורביה" userId="5f469ad3bc070e33" providerId="LiveId" clId="{928B8976-0B2A-4C5F-9034-EC5D69CDF490}" dt="2024-05-30T18:32:03.619" v="46" actId="20577"/>
          <ac:spMkLst>
            <pc:docMk/>
            <pc:sldMk cId="3536281917" sldId="397"/>
            <ac:spMk id="5" creationId="{53C7959B-3B31-0F14-05E7-DA90CA088DA8}"/>
          </ac:spMkLst>
        </pc:spChg>
        <pc:spChg chg="del">
          <ac:chgData name="יהונתן מורביה" userId="5f469ad3bc070e33" providerId="LiveId" clId="{928B8976-0B2A-4C5F-9034-EC5D69CDF490}" dt="2024-05-30T18:31:38.362" v="23" actId="478"/>
          <ac:spMkLst>
            <pc:docMk/>
            <pc:sldMk cId="3536281917" sldId="397"/>
            <ac:spMk id="9" creationId="{F5E82C28-2891-32FB-29B1-E850BD0C64B4}"/>
          </ac:spMkLst>
        </pc:spChg>
      </pc:sldChg>
      <pc:sldChg chg="addSp delSp modSp add mod">
        <pc:chgData name="יהונתן מורביה" userId="5f469ad3bc070e33" providerId="LiveId" clId="{928B8976-0B2A-4C5F-9034-EC5D69CDF490}" dt="2024-05-30T19:49:00.533" v="1676" actId="1076"/>
        <pc:sldMkLst>
          <pc:docMk/>
          <pc:sldMk cId="2897406707" sldId="398"/>
        </pc:sldMkLst>
        <pc:spChg chg="mod">
          <ac:chgData name="יהונתן מורביה" userId="5f469ad3bc070e33" providerId="LiveId" clId="{928B8976-0B2A-4C5F-9034-EC5D69CDF490}" dt="2024-05-30T19:37:06.466" v="1659" actId="20577"/>
          <ac:spMkLst>
            <pc:docMk/>
            <pc:sldMk cId="2897406707" sldId="398"/>
            <ac:spMk id="5" creationId="{10CBD0FB-B631-F170-7AF5-0B3564EC750C}"/>
          </ac:spMkLst>
        </pc:spChg>
        <pc:picChg chg="add mod">
          <ac:chgData name="יהונתן מורביה" userId="5f469ad3bc070e33" providerId="LiveId" clId="{928B8976-0B2A-4C5F-9034-EC5D69CDF490}" dt="2024-05-30T19:38:37.805" v="1661" actId="1076"/>
          <ac:picMkLst>
            <pc:docMk/>
            <pc:sldMk cId="2897406707" sldId="398"/>
            <ac:picMk id="3" creationId="{39D0F72B-0786-87F0-C049-12C934AEBABF}"/>
          </ac:picMkLst>
        </pc:picChg>
        <pc:picChg chg="add mod">
          <ac:chgData name="יהונתן מורביה" userId="5f469ad3bc070e33" providerId="LiveId" clId="{928B8976-0B2A-4C5F-9034-EC5D69CDF490}" dt="2024-05-30T19:43:31.663" v="1666" actId="1076"/>
          <ac:picMkLst>
            <pc:docMk/>
            <pc:sldMk cId="2897406707" sldId="398"/>
            <ac:picMk id="7" creationId="{08C45A32-C889-CDC2-4C53-2BE1DCD5296C}"/>
          </ac:picMkLst>
        </pc:picChg>
        <pc:picChg chg="del">
          <ac:chgData name="יהונתן מורביה" userId="5f469ad3bc070e33" providerId="LiveId" clId="{928B8976-0B2A-4C5F-9034-EC5D69CDF490}" dt="2024-05-30T19:00:48.417" v="626" actId="478"/>
          <ac:picMkLst>
            <pc:docMk/>
            <pc:sldMk cId="2897406707" sldId="398"/>
            <ac:picMk id="9" creationId="{AB928218-E459-1452-CDFC-CD9B1D725DDA}"/>
          </ac:picMkLst>
        </pc:picChg>
        <pc:picChg chg="add mod">
          <ac:chgData name="יהונתן מורביה" userId="5f469ad3bc070e33" providerId="LiveId" clId="{928B8976-0B2A-4C5F-9034-EC5D69CDF490}" dt="2024-05-30T19:43:39.554" v="1667" actId="1076"/>
          <ac:picMkLst>
            <pc:docMk/>
            <pc:sldMk cId="2897406707" sldId="398"/>
            <ac:picMk id="10" creationId="{5913D405-4B38-3AFD-6AA9-19694F8D8130}"/>
          </ac:picMkLst>
        </pc:picChg>
        <pc:picChg chg="add mod">
          <ac:chgData name="יהונתן מורביה" userId="5f469ad3bc070e33" providerId="LiveId" clId="{928B8976-0B2A-4C5F-9034-EC5D69CDF490}" dt="2024-05-30T19:48:46.835" v="1675" actId="1076"/>
          <ac:picMkLst>
            <pc:docMk/>
            <pc:sldMk cId="2897406707" sldId="398"/>
            <ac:picMk id="12" creationId="{2CE39CE5-61B5-568A-A753-38CAB8DBC325}"/>
          </ac:picMkLst>
        </pc:picChg>
        <pc:picChg chg="add mod">
          <ac:chgData name="יהונתן מורביה" userId="5f469ad3bc070e33" providerId="LiveId" clId="{928B8976-0B2A-4C5F-9034-EC5D69CDF490}" dt="2024-05-30T19:49:00.533" v="1676" actId="1076"/>
          <ac:picMkLst>
            <pc:docMk/>
            <pc:sldMk cId="2897406707" sldId="398"/>
            <ac:picMk id="14" creationId="{FA10EAA0-CE67-B9C1-A843-6F6FF6451503}"/>
          </ac:picMkLst>
        </pc:picChg>
      </pc:sldChg>
      <pc:sldChg chg="add del">
        <pc:chgData name="יהונתן מורביה" userId="5f469ad3bc070e33" providerId="LiveId" clId="{928B8976-0B2A-4C5F-9034-EC5D69CDF490}" dt="2024-05-30T18:32:28.691" v="57" actId="47"/>
        <pc:sldMkLst>
          <pc:docMk/>
          <pc:sldMk cId="4019101207" sldId="398"/>
        </pc:sldMkLst>
      </pc:sldChg>
      <pc:sldChg chg="add del">
        <pc:chgData name="יהונתן מורביה" userId="5f469ad3bc070e33" providerId="LiveId" clId="{928B8976-0B2A-4C5F-9034-EC5D69CDF490}" dt="2024-05-30T18:32:28.843" v="58" actId="47"/>
        <pc:sldMkLst>
          <pc:docMk/>
          <pc:sldMk cId="1733984711" sldId="399"/>
        </pc:sldMkLst>
      </pc:sldChg>
      <pc:sldChg chg="delSp modSp add mod">
        <pc:chgData name="יהונתן מורביה" userId="5f469ad3bc070e33" providerId="LiveId" clId="{928B8976-0B2A-4C5F-9034-EC5D69CDF490}" dt="2024-05-30T19:54:50.307" v="2107" actId="478"/>
        <pc:sldMkLst>
          <pc:docMk/>
          <pc:sldMk cId="3008475767" sldId="399"/>
        </pc:sldMkLst>
        <pc:spChg chg="mod">
          <ac:chgData name="יהונתן מורביה" userId="5f469ad3bc070e33" providerId="LiveId" clId="{928B8976-0B2A-4C5F-9034-EC5D69CDF490}" dt="2024-05-30T19:54:45.459" v="2106" actId="20577"/>
          <ac:spMkLst>
            <pc:docMk/>
            <pc:sldMk cId="3008475767" sldId="399"/>
            <ac:spMk id="5" creationId="{10CBD0FB-B631-F170-7AF5-0B3564EC750C}"/>
          </ac:spMkLst>
        </pc:spChg>
        <pc:picChg chg="del">
          <ac:chgData name="יהונתן מורביה" userId="5f469ad3bc070e33" providerId="LiveId" clId="{928B8976-0B2A-4C5F-9034-EC5D69CDF490}" dt="2024-05-30T19:54:50.307" v="2107" actId="478"/>
          <ac:picMkLst>
            <pc:docMk/>
            <pc:sldMk cId="3008475767" sldId="399"/>
            <ac:picMk id="9" creationId="{AB928218-E459-1452-CDFC-CD9B1D725DDA}"/>
          </ac:picMkLst>
        </pc:picChg>
      </pc:sldChg>
      <pc:sldChg chg="add del">
        <pc:chgData name="יהונתן מורביה" userId="5f469ad3bc070e33" providerId="LiveId" clId="{928B8976-0B2A-4C5F-9034-EC5D69CDF490}" dt="2024-05-30T18:32:29.004" v="59" actId="47"/>
        <pc:sldMkLst>
          <pc:docMk/>
          <pc:sldMk cId="156754765" sldId="400"/>
        </pc:sldMkLst>
      </pc:sldChg>
      <pc:sldChg chg="add del">
        <pc:chgData name="יהונתן מורביה" userId="5f469ad3bc070e33" providerId="LiveId" clId="{928B8976-0B2A-4C5F-9034-EC5D69CDF490}" dt="2024-05-30T19:54:57.630" v="2108" actId="47"/>
        <pc:sldMkLst>
          <pc:docMk/>
          <pc:sldMk cId="767448832" sldId="400"/>
        </pc:sldMkLst>
      </pc:sldChg>
      <pc:sldChg chg="add del">
        <pc:chgData name="יהונתן מורביה" userId="5f469ad3bc070e33" providerId="LiveId" clId="{928B8976-0B2A-4C5F-9034-EC5D69CDF490}" dt="2024-05-30T19:54:58.516" v="2109" actId="47"/>
        <pc:sldMkLst>
          <pc:docMk/>
          <pc:sldMk cId="533583442" sldId="401"/>
        </pc:sldMkLst>
      </pc:sldChg>
      <pc:sldChg chg="add del">
        <pc:chgData name="יהונתן מורביה" userId="5f469ad3bc070e33" providerId="LiveId" clId="{928B8976-0B2A-4C5F-9034-EC5D69CDF490}" dt="2024-05-30T18:32:29.151" v="60" actId="47"/>
        <pc:sldMkLst>
          <pc:docMk/>
          <pc:sldMk cId="3961810040" sldId="401"/>
        </pc:sldMkLst>
      </pc:sldChg>
      <pc:sldChg chg="addSp delSp modSp add mod">
        <pc:chgData name="יהונתן מורביה" userId="5f469ad3bc070e33" providerId="LiveId" clId="{928B8976-0B2A-4C5F-9034-EC5D69CDF490}" dt="2024-05-30T19:36:30.524" v="1657" actId="1076"/>
        <pc:sldMkLst>
          <pc:docMk/>
          <pc:sldMk cId="2193830149" sldId="402"/>
        </pc:sldMkLst>
        <pc:spChg chg="mod">
          <ac:chgData name="יהונתן מורביה" userId="5f469ad3bc070e33" providerId="LiveId" clId="{928B8976-0B2A-4C5F-9034-EC5D69CDF490}" dt="2024-05-30T19:35:45.060" v="1652" actId="20577"/>
          <ac:spMkLst>
            <pc:docMk/>
            <pc:sldMk cId="2193830149" sldId="402"/>
            <ac:spMk id="5" creationId="{10CBD0FB-B631-F170-7AF5-0B3564EC750C}"/>
          </ac:spMkLst>
        </pc:spChg>
        <pc:picChg chg="add mod">
          <ac:chgData name="יהונתן מורביה" userId="5f469ad3bc070e33" providerId="LiveId" clId="{928B8976-0B2A-4C5F-9034-EC5D69CDF490}" dt="2024-05-30T19:36:30.524" v="1657" actId="1076"/>
          <ac:picMkLst>
            <pc:docMk/>
            <pc:sldMk cId="2193830149" sldId="402"/>
            <ac:picMk id="3" creationId="{78F5957E-4730-E98E-F71F-C3EDF69F82B0}"/>
          </ac:picMkLst>
        </pc:picChg>
        <pc:picChg chg="mod">
          <ac:chgData name="יהונתן מורביה" userId="5f469ad3bc070e33" providerId="LiveId" clId="{928B8976-0B2A-4C5F-9034-EC5D69CDF490}" dt="2024-05-30T19:30:48.669" v="1552" actId="1076"/>
          <ac:picMkLst>
            <pc:docMk/>
            <pc:sldMk cId="2193830149" sldId="402"/>
            <ac:picMk id="4" creationId="{EC35045D-2115-C08D-B790-42DAFCAE310F}"/>
          </ac:picMkLst>
        </pc:picChg>
        <pc:picChg chg="add del mod">
          <ac:chgData name="יהונתן מורביה" userId="5f469ad3bc070e33" providerId="LiveId" clId="{928B8976-0B2A-4C5F-9034-EC5D69CDF490}" dt="2024-05-30T19:29:03.888" v="1540" actId="478"/>
          <ac:picMkLst>
            <pc:docMk/>
            <pc:sldMk cId="2193830149" sldId="402"/>
            <ac:picMk id="7" creationId="{BAE9160C-8604-2B2C-E3EB-2D70E191039D}"/>
          </ac:picMkLst>
        </pc:picChg>
        <pc:picChg chg="add mod">
          <ac:chgData name="יהונתן מורביה" userId="5f469ad3bc070e33" providerId="LiveId" clId="{928B8976-0B2A-4C5F-9034-EC5D69CDF490}" dt="2024-05-30T19:36:14.452" v="1654" actId="1076"/>
          <ac:picMkLst>
            <pc:docMk/>
            <pc:sldMk cId="2193830149" sldId="402"/>
            <ac:picMk id="9" creationId="{88700761-8DDC-7C9D-169D-1311036952C5}"/>
          </ac:picMkLst>
        </pc:picChg>
        <pc:picChg chg="add mod">
          <ac:chgData name="יהונתן מורביה" userId="5f469ad3bc070e33" providerId="LiveId" clId="{928B8976-0B2A-4C5F-9034-EC5D69CDF490}" dt="2024-05-30T19:36:18.867" v="1655" actId="1076"/>
          <ac:picMkLst>
            <pc:docMk/>
            <pc:sldMk cId="2193830149" sldId="402"/>
            <ac:picMk id="11" creationId="{48284CB8-2A58-7B87-425C-F20624F856C1}"/>
          </ac:picMkLst>
        </pc:picChg>
        <pc:picChg chg="add mod">
          <ac:chgData name="יהונתן מורביה" userId="5f469ad3bc070e33" providerId="LiveId" clId="{928B8976-0B2A-4C5F-9034-EC5D69CDF490}" dt="2024-05-30T19:36:23.930" v="1656" actId="1076"/>
          <ac:picMkLst>
            <pc:docMk/>
            <pc:sldMk cId="2193830149" sldId="402"/>
            <ac:picMk id="13" creationId="{76DB2D4E-81B1-D26A-6767-9FE91F36C168}"/>
          </ac:picMkLst>
        </pc:picChg>
      </pc:sldChg>
    </pc:docChg>
  </pc:docChgLst>
  <pc:docChgLst>
    <pc:chgData name="יהונתן מורביה" userId="5f469ad3bc070e33" providerId="LiveId" clId="{B56A2218-1F97-4744-96AF-17C16FE557A6}"/>
    <pc:docChg chg="undo redo custSel addSld delSld modSld sldOrd">
      <pc:chgData name="יהונתן מורביה" userId="5f469ad3bc070e33" providerId="LiveId" clId="{B56A2218-1F97-4744-96AF-17C16FE557A6}" dt="2024-06-01T20:08:49.276" v="3215" actId="1076"/>
      <pc:docMkLst>
        <pc:docMk/>
      </pc:docMkLst>
      <pc:sldChg chg="addSp delSp modSp mod ord">
        <pc:chgData name="יהונתן מורביה" userId="5f469ad3bc070e33" providerId="LiveId" clId="{B56A2218-1F97-4744-96AF-17C16FE557A6}" dt="2024-06-01T20:08:49.276" v="3215" actId="1076"/>
        <pc:sldMkLst>
          <pc:docMk/>
          <pc:sldMk cId="1810826797" sldId="379"/>
        </pc:sldMkLst>
        <pc:spChg chg="mod">
          <ac:chgData name="יהונתן מורביה" userId="5f469ad3bc070e33" providerId="LiveId" clId="{B56A2218-1F97-4744-96AF-17C16FE557A6}" dt="2024-06-01T20:07:09.844" v="3209" actId="20577"/>
          <ac:spMkLst>
            <pc:docMk/>
            <pc:sldMk cId="1810826797" sldId="379"/>
            <ac:spMk id="5" creationId="{10CBD0FB-B631-F170-7AF5-0B3564EC750C}"/>
          </ac:spMkLst>
        </pc:spChg>
        <pc:picChg chg="add del mod">
          <ac:chgData name="יהונתן מורביה" userId="5f469ad3bc070e33" providerId="LiveId" clId="{B56A2218-1F97-4744-96AF-17C16FE557A6}" dt="2024-06-01T20:07:16.632" v="3210" actId="478"/>
          <ac:picMkLst>
            <pc:docMk/>
            <pc:sldMk cId="1810826797" sldId="379"/>
            <ac:picMk id="3" creationId="{E60FA879-8C66-7FD2-72EA-7D4AE06BF62F}"/>
          </ac:picMkLst>
        </pc:picChg>
        <pc:picChg chg="add del mod">
          <ac:chgData name="יהונתן מורביה" userId="5f469ad3bc070e33" providerId="LiveId" clId="{B56A2218-1F97-4744-96AF-17C16FE557A6}" dt="2024-06-01T20:08:44.350" v="3213" actId="478"/>
          <ac:picMkLst>
            <pc:docMk/>
            <pc:sldMk cId="1810826797" sldId="379"/>
            <ac:picMk id="6" creationId="{58CB70A6-3363-EF1E-6C79-A66FB2298E70}"/>
          </ac:picMkLst>
        </pc:picChg>
        <pc:picChg chg="add mod">
          <ac:chgData name="יהונתן מורביה" userId="5f469ad3bc070e33" providerId="LiveId" clId="{B56A2218-1F97-4744-96AF-17C16FE557A6}" dt="2024-06-01T20:08:49.276" v="3215" actId="1076"/>
          <ac:picMkLst>
            <pc:docMk/>
            <pc:sldMk cId="1810826797" sldId="379"/>
            <ac:picMk id="8" creationId="{E16319B7-ECBB-7BF0-467A-CC52E6E472D8}"/>
          </ac:picMkLst>
        </pc:picChg>
      </pc:sldChg>
      <pc:sldChg chg="modSp mod">
        <pc:chgData name="יהונתן מורביה" userId="5f469ad3bc070e33" providerId="LiveId" clId="{B56A2218-1F97-4744-96AF-17C16FE557A6}" dt="2024-05-30T20:28:51.208" v="16" actId="20577"/>
        <pc:sldMkLst>
          <pc:docMk/>
          <pc:sldMk cId="3536281917" sldId="397"/>
        </pc:sldMkLst>
        <pc:spChg chg="mod">
          <ac:chgData name="יהונתן מורביה" userId="5f469ad3bc070e33" providerId="LiveId" clId="{B56A2218-1F97-4744-96AF-17C16FE557A6}" dt="2024-05-30T20:28:51.208" v="16" actId="20577"/>
          <ac:spMkLst>
            <pc:docMk/>
            <pc:sldMk cId="3536281917" sldId="397"/>
            <ac:spMk id="5" creationId="{53C7959B-3B31-0F14-05E7-DA90CA088DA8}"/>
          </ac:spMkLst>
        </pc:spChg>
      </pc:sldChg>
      <pc:sldChg chg="modSp del mod">
        <pc:chgData name="יהונתן מורביה" userId="5f469ad3bc070e33" providerId="LiveId" clId="{B56A2218-1F97-4744-96AF-17C16FE557A6}" dt="2024-06-01T18:09:46.922" v="3055" actId="47"/>
        <pc:sldMkLst>
          <pc:docMk/>
          <pc:sldMk cId="3967672456" sldId="398"/>
        </pc:sldMkLst>
        <pc:spChg chg="mod">
          <ac:chgData name="יהונתן מורביה" userId="5f469ad3bc070e33" providerId="LiveId" clId="{B56A2218-1F97-4744-96AF-17C16FE557A6}" dt="2024-05-30T21:03:15.512" v="1772" actId="20577"/>
          <ac:spMkLst>
            <pc:docMk/>
            <pc:sldMk cId="3967672456" sldId="398"/>
            <ac:spMk id="5" creationId="{10CBD0FB-B631-F170-7AF5-0B3564EC750C}"/>
          </ac:spMkLst>
        </pc:spChg>
      </pc:sldChg>
      <pc:sldChg chg="modSp mod">
        <pc:chgData name="יהונתן מורביה" userId="5f469ad3bc070e33" providerId="LiveId" clId="{B56A2218-1F97-4744-96AF-17C16FE557A6}" dt="2024-06-01T18:14:26.402" v="3173" actId="20577"/>
        <pc:sldMkLst>
          <pc:docMk/>
          <pc:sldMk cId="1721432215" sldId="399"/>
        </pc:sldMkLst>
        <pc:spChg chg="mod">
          <ac:chgData name="יהונתן מורביה" userId="5f469ad3bc070e33" providerId="LiveId" clId="{B56A2218-1F97-4744-96AF-17C16FE557A6}" dt="2024-06-01T18:14:26.402" v="3173" actId="20577"/>
          <ac:spMkLst>
            <pc:docMk/>
            <pc:sldMk cId="1721432215" sldId="399"/>
            <ac:spMk id="5" creationId="{10CBD0FB-B631-F170-7AF5-0B3564EC750C}"/>
          </ac:spMkLst>
        </pc:spChg>
      </pc:sldChg>
      <pc:sldChg chg="modSp add mod">
        <pc:chgData name="יהונתן מורביה" userId="5f469ad3bc070e33" providerId="LiveId" clId="{B56A2218-1F97-4744-96AF-17C16FE557A6}" dt="2024-05-30T20:52:42.489" v="1349" actId="20577"/>
        <pc:sldMkLst>
          <pc:docMk/>
          <pc:sldMk cId="772493188" sldId="400"/>
        </pc:sldMkLst>
        <pc:spChg chg="mod">
          <ac:chgData name="יהונתן מורביה" userId="5f469ad3bc070e33" providerId="LiveId" clId="{B56A2218-1F97-4744-96AF-17C16FE557A6}" dt="2024-05-30T20:52:42.489" v="1349" actId="20577"/>
          <ac:spMkLst>
            <pc:docMk/>
            <pc:sldMk cId="772493188" sldId="400"/>
            <ac:spMk id="5" creationId="{10CBD0FB-B631-F170-7AF5-0B3564EC750C}"/>
          </ac:spMkLst>
        </pc:spChg>
      </pc:sldChg>
      <pc:sldChg chg="modSp add del mod ord">
        <pc:chgData name="יהונתן מורביה" userId="5f469ad3bc070e33" providerId="LiveId" clId="{B56A2218-1F97-4744-96AF-17C16FE557A6}" dt="2024-06-01T18:09:54.113" v="3056" actId="47"/>
        <pc:sldMkLst>
          <pc:docMk/>
          <pc:sldMk cId="1736299448" sldId="401"/>
        </pc:sldMkLst>
        <pc:spChg chg="mod">
          <ac:chgData name="יהונתן מורביה" userId="5f469ad3bc070e33" providerId="LiveId" clId="{B56A2218-1F97-4744-96AF-17C16FE557A6}" dt="2024-05-30T21:40:01.515" v="3045" actId="20577"/>
          <ac:spMkLst>
            <pc:docMk/>
            <pc:sldMk cId="1736299448" sldId="401"/>
            <ac:spMk id="5" creationId="{10CBD0FB-B631-F170-7AF5-0B3564EC750C}"/>
          </ac:spMkLst>
        </pc:spChg>
      </pc:sldChg>
      <pc:sldChg chg="modSp add del mod">
        <pc:chgData name="יהונתן מורביה" userId="5f469ad3bc070e33" providerId="LiveId" clId="{B56A2218-1F97-4744-96AF-17C16FE557A6}" dt="2024-06-01T20:05:56.925" v="3181" actId="20577"/>
        <pc:sldMkLst>
          <pc:docMk/>
          <pc:sldMk cId="4116318932" sldId="401"/>
        </pc:sldMkLst>
        <pc:spChg chg="mod">
          <ac:chgData name="יהונתן מורביה" userId="5f469ad3bc070e33" providerId="LiveId" clId="{B56A2218-1F97-4744-96AF-17C16FE557A6}" dt="2024-06-01T20:05:56.925" v="3181" actId="20577"/>
          <ac:spMkLst>
            <pc:docMk/>
            <pc:sldMk cId="4116318932" sldId="401"/>
            <ac:spMk id="5" creationId="{10CBD0FB-B631-F170-7AF5-0B3564EC75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0F2ADE-F041-4B1C-B374-8C0D473C07EF}" type="datetimeFigureOut">
              <a:rPr lang="he-IL" smtClean="0"/>
              <a:t>כ"ב/שבט/תשפ"ה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E150B4-91C6-4834-AE42-4B9509E1EE7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2679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504623-77D1-49D1-B30C-D59F893B54F8}" type="datetimeFigureOut">
              <a:rPr lang="he-IL" smtClean="0"/>
              <a:t>כ"ב/שבט/תשפ"ה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C17DAF2-EC7D-4254-A04F-C1EFF6A4A2F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8023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387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37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42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93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37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46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5439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069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A8B1-3207-4015-8523-4D5AD45FD999}" type="datetime9">
              <a:rPr lang="he-IL" smtClean="0"/>
              <a:t>20 פברואר, 2025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923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CB1D-FBDC-4A45-9448-0967144F0F81}" type="datetime9">
              <a:rPr lang="he-IL" smtClean="0"/>
              <a:t>20 פברואר, 2025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16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9D3C-B212-4735-B4D5-4B81724A649A}" type="datetime9">
              <a:rPr lang="he-IL" smtClean="0"/>
              <a:t>20 פברואר, 2025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20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A15F-0B3B-4D09-86AC-0B12B61950F9}" type="datetime9">
              <a:rPr lang="he-IL" smtClean="0"/>
              <a:t>20 פברואר, 2025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20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D29-50F6-47A5-AA69-833C5A3D91FB}" type="datetime9">
              <a:rPr lang="he-IL" smtClean="0"/>
              <a:t>20 פברואר, 2025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42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9C3B-437E-4E67-B05B-9F48FAD8A408}" type="datetime9">
              <a:rPr lang="he-IL" smtClean="0"/>
              <a:t>20 פברואר, 2025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97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5F1-3E0D-40F1-82F9-7B156F3F7453}" type="datetime9">
              <a:rPr lang="he-IL" smtClean="0"/>
              <a:t>20 פברואר, 2025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7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58A-1B9E-44FE-A41B-DF8F21E0C054}" type="datetime9">
              <a:rPr lang="he-IL" smtClean="0"/>
              <a:t>20 פברואר, 2025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56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EF63-5697-4823-823D-E9AA4968BBE2}" type="datetime9">
              <a:rPr lang="he-IL" smtClean="0"/>
              <a:t>20 פברואר, 2025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304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936F-6205-4D62-B2DA-C40B13F22538}" type="datetime9">
              <a:rPr lang="he-IL" smtClean="0"/>
              <a:t>20 פברואר, 2025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36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3B1-3326-4254-A76B-985D67F45BA8}" type="datetime9">
              <a:rPr lang="he-IL" smtClean="0"/>
              <a:t>20 פברואר, 2025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69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8B04-E9A6-4C34-9A2A-B75C64694E04}" type="datetime9">
              <a:rPr lang="he-IL" smtClean="0"/>
              <a:t>20 פברואר, 2025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579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6" y="0"/>
            <a:ext cx="12156987" cy="6858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B4E90B8D-67FC-FE73-CE1D-A2D47F386EE7}"/>
              </a:ext>
            </a:extLst>
          </p:cNvPr>
          <p:cNvSpPr txBox="1"/>
          <p:nvPr/>
        </p:nvSpPr>
        <p:spPr>
          <a:xfrm>
            <a:off x="3543818" y="1473800"/>
            <a:ext cx="51043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TypeScript</a:t>
            </a:r>
            <a:endParaRPr lang="he-IL" sz="4800" b="1" dirty="0">
              <a:solidFill>
                <a:srgbClr val="002060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Google Shape;100;p1">
            <a:extLst>
              <a:ext uri="{FF2B5EF4-FFF2-40B4-BE49-F238E27FC236}">
                <a16:creationId xmlns:a16="http://schemas.microsoft.com/office/drawing/2014/main" id="{53C7959B-3B31-0F14-05E7-DA90CA088DA8}"/>
              </a:ext>
            </a:extLst>
          </p:cNvPr>
          <p:cNvSpPr txBox="1"/>
          <p:nvPr/>
        </p:nvSpPr>
        <p:spPr>
          <a:xfrm>
            <a:off x="4434859" y="2466788"/>
            <a:ext cx="33222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dirty="0">
                <a:solidFill>
                  <a:srgbClr val="10D8E2"/>
                </a:solidFill>
                <a:latin typeface="Heebo"/>
                <a:ea typeface="Heebo"/>
                <a:cs typeface="Heebo"/>
                <a:sym typeface="Heebo"/>
              </a:rPr>
              <a:t>תכנות מונחה עצמים</a:t>
            </a:r>
            <a:endParaRPr lang="he-IL" sz="2000" b="1" i="0" u="none" strike="noStrike" cap="none" dirty="0">
              <a:solidFill>
                <a:srgbClr val="10D8E2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353628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CBD0FB-B631-F170-7AF5-0B3564EC750C}"/>
              </a:ext>
            </a:extLst>
          </p:cNvPr>
          <p:cNvSpPr txBox="1"/>
          <p:nvPr/>
        </p:nvSpPr>
        <p:spPr>
          <a:xfrm>
            <a:off x="5572663" y="307357"/>
            <a:ext cx="6003151" cy="2199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מחלקות מאפיינים ומתודות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9725" algn="r" rtl="1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Heebo" panose="00000500000000000000" pitchFamily="2" charset="-79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מה ההבדל בתחביר בהקשר של מחלקות בין 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J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avaScript 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ו-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TypeScript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  <a:endParaRPr lang="he-IL" sz="15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600" dirty="0"/>
              <a:t>כיצד משתמשים </a:t>
            </a:r>
            <a:r>
              <a:rPr lang="he-IL" sz="1600" dirty="0" err="1"/>
              <a:t>במודיפיקטורים</a:t>
            </a:r>
            <a:r>
              <a:rPr lang="he-IL" sz="1600" dirty="0"/>
              <a:t> </a:t>
            </a:r>
            <a:r>
              <a:rPr lang="en-US" sz="1600" dirty="0"/>
              <a:t>public</a:t>
            </a:r>
            <a:r>
              <a:rPr lang="he-IL" sz="1600" dirty="0"/>
              <a:t> ו-</a:t>
            </a:r>
            <a:r>
              <a:rPr lang="en-US" sz="1600" dirty="0"/>
              <a:t> private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משתמשים ב-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static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משתמשים ב-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protected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משתמשים ב-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readonly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16319B7-ECBB-7BF0-467A-CC52E6E47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26" y="2506805"/>
            <a:ext cx="7868748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CBD0FB-B631-F170-7AF5-0B3564EC750C}"/>
              </a:ext>
            </a:extLst>
          </p:cNvPr>
          <p:cNvSpPr txBox="1"/>
          <p:nvPr/>
        </p:nvSpPr>
        <p:spPr>
          <a:xfrm>
            <a:off x="5572663" y="307357"/>
            <a:ext cx="6003151" cy="292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מחלקות מאפיינים ומתודות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9725" algn="r" rtl="1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Heebo" panose="00000500000000000000" pitchFamily="2" charset="-79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מה הם הכמסה והפשטה?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נוכל לממש עקרונות אלו באמצעות שימוש </a:t>
            </a:r>
            <a:r>
              <a:rPr lang="he-IL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במודיפיקטורים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האם יש הבדל בתחביר בין בנאי של מחלקה ב-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TypeScript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לעומת זה של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JavaScript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נוכל לדרוש פרמטרים בבנאי ולבצע השמה למאפיינים מבלי ליצור את המאפיינים בראש המחלקה?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מה יקרה אם לא נשלח את הפרמטרים הנדרשים לבנאי של מחלקה?</a:t>
            </a:r>
            <a:endParaRPr lang="he-IL" sz="15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he-IL" sz="15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60FA879-8C66-7FD2-72EA-7D4AE06BF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6" y="1201519"/>
            <a:ext cx="5688465" cy="37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1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CBD0FB-B631-F170-7AF5-0B3564EC750C}"/>
              </a:ext>
            </a:extLst>
          </p:cNvPr>
          <p:cNvSpPr txBox="1"/>
          <p:nvPr/>
        </p:nvSpPr>
        <p:spPr>
          <a:xfrm>
            <a:off x="5348377" y="307357"/>
            <a:ext cx="6227437" cy="3911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מחלקות מאפיינים ומתודות - תרגול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9725" algn="r" rtl="1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Heebo" panose="00000500000000000000" pitchFamily="2" charset="-79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צרו את מחלקת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Calculator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תנו למחלקה את המאפיינים הפרטיים –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number1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,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number2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,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operator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,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sum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תנו למחלקה את המתודות (ציבוריות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public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) –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calc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printInfo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.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הפונקציה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calc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תערוך את החישוב ותבצע השמה ל-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sum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בנאי המחלקה ידע לדרוש את הפרמטרים -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number1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,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number2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,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operator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ולבצע השמה למאפיינים הפרטיים, לאחר מכן יפעיל את המתודה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calc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של המופע.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הפונקציה </a:t>
            </a:r>
            <a:r>
              <a:rPr lang="en-US" sz="15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printInfo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תדפיס את התרגיל והתוצאה בטקסט מסודר.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צרו 3 מופעים  של המחלקה באמצעות שליחת ערכים שונים.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הפעילו את המתודה </a:t>
            </a:r>
            <a:r>
              <a:rPr lang="en-US" sz="15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printInfo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של המופעים השונים על מנת לחשב ולהדפיס לקונסול את התוצאה.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he-IL" sz="15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7249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CBD0FB-B631-F170-7AF5-0B3564EC750C}"/>
              </a:ext>
            </a:extLst>
          </p:cNvPr>
          <p:cNvSpPr txBox="1"/>
          <p:nvPr/>
        </p:nvSpPr>
        <p:spPr>
          <a:xfrm>
            <a:off x="6219696" y="307357"/>
            <a:ext cx="5356118" cy="2512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interface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9725" algn="r" rtl="1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Heebo" panose="00000500000000000000" pitchFamily="2" charset="-79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600" dirty="0"/>
              <a:t>מהו </a:t>
            </a:r>
            <a:r>
              <a:rPr lang="en-US" sz="1600" dirty="0"/>
              <a:t>Interface</a:t>
            </a:r>
            <a:r>
              <a:rPr lang="he-IL" sz="1600" dirty="0"/>
              <a:t> (ממשק, חוזה מימוש)?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600" dirty="0"/>
              <a:t>מה </a:t>
            </a:r>
            <a:r>
              <a:rPr lang="en-US" sz="1600" dirty="0"/>
              <a:t>Interface</a:t>
            </a:r>
            <a:r>
              <a:rPr lang="he-IL" sz="1600" dirty="0"/>
              <a:t> יכול להכיל?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600" dirty="0"/>
              <a:t>מי יכול לממש </a:t>
            </a:r>
            <a:r>
              <a:rPr lang="en-US" sz="1600" dirty="0"/>
              <a:t>interface</a:t>
            </a:r>
            <a:r>
              <a:rPr lang="he-IL" sz="1600" dirty="0"/>
              <a:t>?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600" dirty="0"/>
              <a:t>כיצד נוכל להשתמש ב-</a:t>
            </a:r>
            <a:r>
              <a:rPr lang="en-US" sz="1600" dirty="0"/>
              <a:t>Interface</a:t>
            </a:r>
            <a:r>
              <a:rPr lang="he-IL" sz="1600" dirty="0"/>
              <a:t> כ-</a:t>
            </a:r>
            <a:r>
              <a:rPr lang="en-US" sz="1600" dirty="0"/>
              <a:t>type</a:t>
            </a:r>
            <a:r>
              <a:rPr lang="he-IL" sz="1600" dirty="0"/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600" dirty="0"/>
              <a:t>איך מטמיעים ומממשים </a:t>
            </a:r>
            <a:r>
              <a:rPr lang="en-US" sz="1600" dirty="0"/>
              <a:t>interface</a:t>
            </a:r>
            <a:r>
              <a:rPr lang="he-IL" sz="1600" dirty="0"/>
              <a:t> במחלקה?</a:t>
            </a:r>
            <a:endParaRPr lang="en-US" sz="1600" dirty="0"/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מה זה בא לפתור לנו?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F06391-2C11-326F-C166-1EDE820E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איך משתמשים בפרמטרים גנריים בממשקים?</a:t>
            </a: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C9FF0807-2C49-D252-62A9-30E5B9A66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6" y="1214239"/>
            <a:ext cx="5356118" cy="37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9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CBD0FB-B631-F170-7AF5-0B3564EC750C}"/>
              </a:ext>
            </a:extLst>
          </p:cNvPr>
          <p:cNvSpPr txBox="1"/>
          <p:nvPr/>
        </p:nvSpPr>
        <p:spPr>
          <a:xfrm>
            <a:off x="2399168" y="307357"/>
            <a:ext cx="9176647" cy="415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שיעורי בית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9725" algn="r" rtl="1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Heebo" panose="00000500000000000000" pitchFamily="2" charset="-79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צרו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inteface</a:t>
            </a: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בשם 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I</a:t>
            </a:r>
            <a:r>
              <a:rPr lang="en-US" sz="15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Vehicle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ותנו לו את המאפיינים –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brand, year, wheels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.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צרו את מחלקת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Vehicle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וממשו בה את ה-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interface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שיצרתם.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בנאי המחלקה ידע לדרוש את הפרמטרים -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brand, year, wheels </a:t>
            </a:r>
            <a:r>
              <a:rPr lang="he-IL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ולבצע השמה למאפיינים.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הוסיפו ל-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interface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את המתודות –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drive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getInfo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וממשו במחלקה.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הפונקציה </a:t>
            </a:r>
            <a:r>
              <a:rPr lang="en-US" sz="15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getInfo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תדע </a:t>
            </a:r>
            <a:r>
              <a:rPr lang="he-IL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להחזיר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את פרטי המופע כ-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string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.</a:t>
            </a:r>
            <a:b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</a:b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הפונקציה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drive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דורשת:</a:t>
            </a:r>
            <a:b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</a:br>
            <a:b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</a:b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  1.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number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כפרמטר בשם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mph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המסמל את מהירות הנסיעה (קמ"ש),</a:t>
            </a:r>
            <a:b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</a:b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  2. 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string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כפרמטר בשם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direction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המסמל את כיוון הנסיעה (קדימה, אחורה) </a:t>
            </a:r>
            <a:b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</a:b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  3. מדפיסה הודעה על נסיעה במהירות המבוקשת לכיוון הנסיעה המבוקש   (כולל שימוש במתודה </a:t>
            </a:r>
            <a:r>
              <a:rPr lang="en-US" sz="15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getInfo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).</a:t>
            </a:r>
          </a:p>
          <a:p>
            <a:pPr lvl="0" algn="r" rtl="1">
              <a:lnSpc>
                <a:spcPct val="107000"/>
              </a:lnSpc>
            </a:pPr>
            <a:endParaRPr lang="he-IL" sz="15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צרו מופע של המחלקה ונסו להפעיל את המתודה </a:t>
            </a:r>
            <a:r>
              <a:rPr lang="en-US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drive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תוך שליחת ערכים שונים בכל פעם.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he-IL" sz="15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143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C1B9B080-CDB3-289D-3C9E-FEB132E719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5"/>
          <a:stretch/>
        </p:blipFill>
        <p:spPr>
          <a:xfrm>
            <a:off x="-77016" y="0"/>
            <a:ext cx="12269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9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" y="0"/>
            <a:ext cx="12156987" cy="68580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1ECD6286-E877-FFCC-9C08-52F6C3B228BD}"/>
              </a:ext>
            </a:extLst>
          </p:cNvPr>
          <p:cNvSpPr txBox="1"/>
          <p:nvPr/>
        </p:nvSpPr>
        <p:spPr>
          <a:xfrm>
            <a:off x="2294248" y="2281297"/>
            <a:ext cx="760350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תודה על ההקשבה</a:t>
            </a:r>
          </a:p>
        </p:txBody>
      </p:sp>
      <p:sp>
        <p:nvSpPr>
          <p:cNvPr id="10" name="Google Shape;100;p1">
            <a:extLst>
              <a:ext uri="{FF2B5EF4-FFF2-40B4-BE49-F238E27FC236}">
                <a16:creationId xmlns:a16="http://schemas.microsoft.com/office/drawing/2014/main" id="{7FF3895D-2596-A971-236F-8C5BD5510873}"/>
              </a:ext>
            </a:extLst>
          </p:cNvPr>
          <p:cNvSpPr txBox="1"/>
          <p:nvPr/>
        </p:nvSpPr>
        <p:spPr>
          <a:xfrm>
            <a:off x="2294248" y="3143686"/>
            <a:ext cx="76035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dirty="0">
                <a:solidFill>
                  <a:srgbClr val="10D8E2"/>
                </a:solidFill>
                <a:latin typeface="Heebo"/>
                <a:ea typeface="Arial"/>
                <a:cs typeface="Heebo"/>
                <a:sym typeface="Heebo"/>
              </a:rPr>
              <a:t>אני וצוות המכללה כאן עבורכם</a:t>
            </a:r>
            <a:endParaRPr lang="he-IL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07941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13942</TotalTime>
  <Words>455</Words>
  <Application>Microsoft Office PowerPoint</Application>
  <PresentationFormat>מסך רחב</PresentationFormat>
  <Paragraphs>54</Paragraphs>
  <Slides>8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Heebo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Windows User</dc:creator>
  <cp:lastModifiedBy>יהונתן מורביה</cp:lastModifiedBy>
  <cp:revision>305</cp:revision>
  <dcterms:created xsi:type="dcterms:W3CDTF">2020-11-07T11:18:54Z</dcterms:created>
  <dcterms:modified xsi:type="dcterms:W3CDTF">2025-02-20T13:32:58Z</dcterms:modified>
</cp:coreProperties>
</file>