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7" r:id="rId14"/>
    <p:sldId id="268" r:id="rId15"/>
    <p:sldId id="266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3167-FFF2-4529-A609-10BAF24B6782}" type="datetimeFigureOut">
              <a:rPr lang="he-IL" smtClean="0"/>
              <a:pPr/>
              <a:t>אייר/כ"ז/תשע"ג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924944"/>
            <a:ext cx="5688632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פרק 4 – המצב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381000"/>
            <a:ext cx="637140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638175"/>
            <a:ext cx="5723334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04664"/>
            <a:ext cx="69847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תוכניות לדוגמא בשפת "ויפנה"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12776"/>
            <a:ext cx="53285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שימוש בהשמה לשמירת מצב ע"י משתנה פנימי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4" y="2060848"/>
            <a:ext cx="5258519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1720" y="5085184"/>
            <a:ext cx="5760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הערך המוחזר הוא 1-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04664"/>
            <a:ext cx="69847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תוכניות לדוגמא בשפת "ויפנה"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12776"/>
            <a:ext cx="53285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שימוש בהשמה לשיתוף מידע בין פרוצדורות</a:t>
            </a:r>
            <a:endParaRPr lang="he-I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66938"/>
            <a:ext cx="5832648" cy="313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04664"/>
            <a:ext cx="69847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תוכניות לדוגמא בשפת "ויפנה"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12776"/>
            <a:ext cx="53285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דוגמא שממחישה ש</a:t>
            </a:r>
            <a:r>
              <a:rPr lang="en-US" dirty="0" smtClean="0"/>
              <a:t>reference </a:t>
            </a:r>
            <a:r>
              <a:rPr lang="he-IL" dirty="0" smtClean="0"/>
              <a:t> הוא גם </a:t>
            </a:r>
            <a:r>
              <a:rPr lang="en-US" dirty="0" smtClean="0"/>
              <a:t>Denoted Value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238" y="2060849"/>
            <a:ext cx="4697114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הסבר הקוד המצורף לשפת "ויפנה" בסביבת </a:t>
            </a:r>
            <a:r>
              <a:rPr lang="en-US" sz="3200" dirty="0" smtClean="0"/>
              <a:t>Racket</a:t>
            </a:r>
            <a:r>
              <a:rPr lang="he-IL" sz="3200" dirty="0" smtClean="0"/>
              <a:t/>
            </a:r>
            <a:br>
              <a:rPr lang="he-IL" sz="3200" dirty="0" smtClean="0"/>
            </a:br>
            <a:endParaRPr lang="he-IL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836712"/>
            <a:ext cx="61926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שפת "ויפנה"   - </a:t>
            </a:r>
            <a:r>
              <a:rPr lang="en-US" sz="2800" dirty="0" smtClean="0"/>
              <a:t>EXPLICIT-REFS</a:t>
            </a:r>
            <a:endParaRPr lang="he-IL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648072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9712" y="620688"/>
            <a:ext cx="583264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אפיון של שפת "ויפנה"</a:t>
            </a:r>
            <a:endParaRPr lang="he-I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00709" y="1628800"/>
            <a:ext cx="55124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 חישובי ביטויים נעשים בצורת </a:t>
            </a:r>
            <a:r>
              <a:rPr lang="en-US" dirty="0" smtClean="0"/>
              <a:t>store-passing-specifications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20888"/>
            <a:ext cx="417646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852936"/>
            <a:ext cx="309634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212976"/>
            <a:ext cx="482453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509120"/>
            <a:ext cx="4778275" cy="12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692696"/>
            <a:ext cx="51125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אפיון של שפת "ויפנה"</a:t>
            </a:r>
            <a:endParaRPr lang="he-IL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16832"/>
            <a:ext cx="44127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50405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492896"/>
            <a:ext cx="4707979" cy="8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861048"/>
            <a:ext cx="51125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מימוש האפיון של שפת "ויפנה"</a:t>
            </a:r>
            <a:endParaRPr lang="he-IL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390525"/>
            <a:ext cx="5587702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0689"/>
            <a:ext cx="6264696" cy="49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980728"/>
            <a:ext cx="5405586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</Words>
  <Application>Microsoft Office PowerPoint</Application>
  <PresentationFormat>‫הצגה על המסך 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מימוש האפיון של שפת "ויפנה"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הסבר הקוד המצורף לשפת "ויפנה" בסביבת Racket </vt:lpstr>
    </vt:vector>
  </TitlesOfParts>
  <Company>The Open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Danny Calfon</dc:creator>
  <cp:lastModifiedBy>Danny Calfon</cp:lastModifiedBy>
  <cp:revision>5</cp:revision>
  <dcterms:created xsi:type="dcterms:W3CDTF">2013-05-07T11:37:34Z</dcterms:created>
  <dcterms:modified xsi:type="dcterms:W3CDTF">2013-05-07T12:25:15Z</dcterms:modified>
</cp:coreProperties>
</file>