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71" r:id="rId6"/>
    <p:sldId id="269" r:id="rId7"/>
    <p:sldId id="265" r:id="rId8"/>
    <p:sldId id="267" r:id="rId9"/>
    <p:sldId id="266" r:id="rId10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4380"/>
    <p:restoredTop sz="94660"/>
  </p:normalViewPr>
  <p:slideViewPr>
    <p:cSldViewPr>
      <p:cViewPr varScale="1">
        <p:scale>
          <a:sx n="36" d="100"/>
          <a:sy n="36" d="100"/>
        </p:scale>
        <p:origin x="-97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3167-FFF2-4529-A609-10BAF24B6782}" type="datetimeFigureOut">
              <a:rPr lang="he-IL" smtClean="0"/>
              <a:pPr/>
              <a:t>כ"ו/סיון/תשע"ג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ABFC-3040-478E-A07B-4E263A0498C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3167-FFF2-4529-A609-10BAF24B6782}" type="datetimeFigureOut">
              <a:rPr lang="he-IL" smtClean="0"/>
              <a:pPr/>
              <a:t>כ"ו/סיון/תשע"ג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ABFC-3040-478E-A07B-4E263A0498C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3167-FFF2-4529-A609-10BAF24B6782}" type="datetimeFigureOut">
              <a:rPr lang="he-IL" smtClean="0"/>
              <a:pPr/>
              <a:t>כ"ו/סיון/תשע"ג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ABFC-3040-478E-A07B-4E263A0498C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3167-FFF2-4529-A609-10BAF24B6782}" type="datetimeFigureOut">
              <a:rPr lang="he-IL" smtClean="0"/>
              <a:pPr/>
              <a:t>כ"ו/סיון/תשע"ג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ABFC-3040-478E-A07B-4E263A0498C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3167-FFF2-4529-A609-10BAF24B6782}" type="datetimeFigureOut">
              <a:rPr lang="he-IL" smtClean="0"/>
              <a:pPr/>
              <a:t>כ"ו/סיון/תשע"ג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ABFC-3040-478E-A07B-4E263A0498C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3167-FFF2-4529-A609-10BAF24B6782}" type="datetimeFigureOut">
              <a:rPr lang="he-IL" smtClean="0"/>
              <a:pPr/>
              <a:t>כ"ו/סיון/תשע"ג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ABFC-3040-478E-A07B-4E263A0498C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3167-FFF2-4529-A609-10BAF24B6782}" type="datetimeFigureOut">
              <a:rPr lang="he-IL" smtClean="0"/>
              <a:pPr/>
              <a:t>כ"ו/סיון/תשע"ג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ABFC-3040-478E-A07B-4E263A0498C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3167-FFF2-4529-A609-10BAF24B6782}" type="datetimeFigureOut">
              <a:rPr lang="he-IL" smtClean="0"/>
              <a:pPr/>
              <a:t>כ"ו/סיון/תשע"ג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ABFC-3040-478E-A07B-4E263A0498C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3167-FFF2-4529-A609-10BAF24B6782}" type="datetimeFigureOut">
              <a:rPr lang="he-IL" smtClean="0"/>
              <a:pPr/>
              <a:t>כ"ו/סיון/תשע"ג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ABFC-3040-478E-A07B-4E263A0498C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3167-FFF2-4529-A609-10BAF24B6782}" type="datetimeFigureOut">
              <a:rPr lang="he-IL" smtClean="0"/>
              <a:pPr/>
              <a:t>כ"ו/סיון/תשע"ג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ABFC-3040-478E-A07B-4E263A0498C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3167-FFF2-4529-A609-10BAF24B6782}" type="datetimeFigureOut">
              <a:rPr lang="he-IL" smtClean="0"/>
              <a:pPr/>
              <a:t>כ"ו/סיון/תשע"ג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7ABFC-3040-478E-A07B-4E263A0498C2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83167-FFF2-4529-A609-10BAF24B6782}" type="datetimeFigureOut">
              <a:rPr lang="he-IL" smtClean="0"/>
              <a:pPr/>
              <a:t>כ"ו/סיון/תשע"ג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7ABFC-3040-478E-A07B-4E263A0498C2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9712" y="836712"/>
            <a:ext cx="619268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800" dirty="0" smtClean="0"/>
              <a:t>שפת "וירמוז"   - </a:t>
            </a:r>
            <a:r>
              <a:rPr lang="en-US" sz="2800" dirty="0" smtClean="0"/>
              <a:t>IMPLICIT-REFS</a:t>
            </a:r>
            <a:endParaRPr lang="he-IL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5500" y="2132856"/>
            <a:ext cx="5860876" cy="1762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79712" y="620688"/>
            <a:ext cx="583264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200" dirty="0" smtClean="0"/>
              <a:t>אפיון של שפת "וירמוז"</a:t>
            </a:r>
            <a:endParaRPr lang="he-IL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6938" y="2204864"/>
            <a:ext cx="5645422" cy="1662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51720" y="692696"/>
            <a:ext cx="511256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200" dirty="0" smtClean="0"/>
              <a:t>אפיון של שפת "וירמוז"</a:t>
            </a:r>
            <a:endParaRPr lang="he-IL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556792"/>
            <a:ext cx="4037235" cy="608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2204864"/>
            <a:ext cx="4905375" cy="1029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7704" y="3429000"/>
            <a:ext cx="4210050" cy="80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23728" y="764704"/>
            <a:ext cx="6048672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200" dirty="0" smtClean="0"/>
              <a:t>מימוש של שפת "וירמוז"</a:t>
            </a:r>
            <a:endParaRPr lang="he-IL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114910" y="1700808"/>
            <a:ext cx="195418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 smtClean="0"/>
              <a:t>שינויים ב- </a:t>
            </a:r>
            <a:r>
              <a:rPr lang="en-US" dirty="0" smtClean="0"/>
              <a:t>value-of</a:t>
            </a:r>
            <a:r>
              <a:rPr lang="he-IL" dirty="0" smtClean="0"/>
              <a:t> </a:t>
            </a:r>
            <a:endParaRPr lang="he-IL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348880"/>
            <a:ext cx="403244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2971800"/>
            <a:ext cx="4392488" cy="12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11760" y="4581128"/>
            <a:ext cx="4680520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764704"/>
            <a:ext cx="4927054" cy="2002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3068960"/>
            <a:ext cx="6552728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88" y="195263"/>
            <a:ext cx="6244728" cy="646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3648" y="404664"/>
            <a:ext cx="6984776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200" dirty="0" smtClean="0"/>
              <a:t>תוכניות לדוגמא בשפת "וירמוז"</a:t>
            </a:r>
            <a:endParaRPr lang="he-IL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555776" y="1412776"/>
            <a:ext cx="532859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e-IL" dirty="0" smtClean="0"/>
              <a:t>שימוש בהשמה לשמירת מצב ע"י משתנה פנימי</a:t>
            </a:r>
            <a:endParaRPr lang="he-IL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0838" y="2276872"/>
            <a:ext cx="4849514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3648" y="404664"/>
            <a:ext cx="6984776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3200" dirty="0" smtClean="0"/>
              <a:t>תוכניות לדוגמא בשפת "וירמוז"</a:t>
            </a:r>
            <a:endParaRPr lang="he-IL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555776" y="1412776"/>
            <a:ext cx="532859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he-IL" dirty="0" smtClean="0"/>
              <a:t>שימוש בהשמה לשיתוף מידע בין פרוצדורות</a:t>
            </a:r>
            <a:endParaRPr lang="he-IL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7950" y="2176463"/>
            <a:ext cx="5236418" cy="3268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9552" y="2924944"/>
            <a:ext cx="8229600" cy="1143000"/>
          </a:xfrm>
        </p:spPr>
        <p:txBody>
          <a:bodyPr>
            <a:normAutofit/>
          </a:bodyPr>
          <a:lstStyle/>
          <a:p>
            <a:r>
              <a:rPr lang="he-IL" sz="3200" dirty="0" smtClean="0"/>
              <a:t>הסבר הקוד המצורף לשפת "וירמוז" בסביבת </a:t>
            </a:r>
            <a:r>
              <a:rPr lang="en-US" sz="3200" dirty="0" smtClean="0"/>
              <a:t>Racket</a:t>
            </a:r>
            <a:r>
              <a:rPr lang="he-IL" sz="3200" dirty="0" smtClean="0"/>
              <a:t/>
            </a:r>
            <a:br>
              <a:rPr lang="he-IL" sz="3200" dirty="0" smtClean="0"/>
            </a:br>
            <a:endParaRPr lang="he-IL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61</Words>
  <Application>Microsoft Office PowerPoint</Application>
  <PresentationFormat>‫הצגה על המסך (4:3)</PresentationFormat>
  <Paragraphs>10</Paragraphs>
  <Slides>9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0" baseType="lpstr">
      <vt:lpstr>ערכת נושא Office</vt:lpstr>
      <vt:lpstr>שקופית 1</vt:lpstr>
      <vt:lpstr>שקופית 2</vt:lpstr>
      <vt:lpstr>שקופית 3</vt:lpstr>
      <vt:lpstr>שקופית 4</vt:lpstr>
      <vt:lpstr>שקופית 5</vt:lpstr>
      <vt:lpstr>שקופית 6</vt:lpstr>
      <vt:lpstr>שקופית 7</vt:lpstr>
      <vt:lpstr>שקופית 8</vt:lpstr>
      <vt:lpstr>הסבר הקוד המצורף לשפת "וירמוז" בסביבת Racket </vt:lpstr>
    </vt:vector>
  </TitlesOfParts>
  <Company>The Open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Danny Calfon</dc:creator>
  <cp:lastModifiedBy>Danny</cp:lastModifiedBy>
  <cp:revision>10</cp:revision>
  <dcterms:created xsi:type="dcterms:W3CDTF">2013-05-07T11:37:34Z</dcterms:created>
  <dcterms:modified xsi:type="dcterms:W3CDTF">2013-06-04T14:57:25Z</dcterms:modified>
</cp:coreProperties>
</file>