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</p:sldIdLst>
  <p:sldSz cx="16200438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55" d="100"/>
          <a:sy n="55" d="100"/>
        </p:scale>
        <p:origin x="32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1767462"/>
            <a:ext cx="13770372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5672376"/>
            <a:ext cx="12150329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763E-407A-4610-B2FD-4B49747D50B3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258F-FB0D-4910-9FEC-4C757E0A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8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763E-407A-4610-B2FD-4B49747D50B3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258F-FB0D-4910-9FEC-4C757E0A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7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574987"/>
            <a:ext cx="3493219" cy="91523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574987"/>
            <a:ext cx="10277153" cy="915230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763E-407A-4610-B2FD-4B49747D50B3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258F-FB0D-4910-9FEC-4C757E0A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9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763E-407A-4610-B2FD-4B49747D50B3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258F-FB0D-4910-9FEC-4C757E0A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1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2692444"/>
            <a:ext cx="13972878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7227345"/>
            <a:ext cx="13972878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763E-407A-4610-B2FD-4B49747D50B3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258F-FB0D-4910-9FEC-4C757E0A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2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2874937"/>
            <a:ext cx="6885186" cy="685235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2874937"/>
            <a:ext cx="6885186" cy="685235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763E-407A-4610-B2FD-4B49747D50B3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258F-FB0D-4910-9FEC-4C757E0A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3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574990"/>
            <a:ext cx="13972878" cy="208745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2647443"/>
            <a:ext cx="685354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3944914"/>
            <a:ext cx="6853544" cy="58023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2647443"/>
            <a:ext cx="688729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3944914"/>
            <a:ext cx="6887296" cy="58023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763E-407A-4610-B2FD-4B49747D50B3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258F-FB0D-4910-9FEC-4C757E0A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1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763E-407A-4610-B2FD-4B49747D50B3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258F-FB0D-4910-9FEC-4C757E0A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2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763E-407A-4610-B2FD-4B49747D50B3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258F-FB0D-4910-9FEC-4C757E0A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4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719984"/>
            <a:ext cx="5225063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554968"/>
            <a:ext cx="8201472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239929"/>
            <a:ext cx="5225063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763E-407A-4610-B2FD-4B49747D50B3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258F-FB0D-4910-9FEC-4C757E0A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8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719984"/>
            <a:ext cx="5225063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554968"/>
            <a:ext cx="8201472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239929"/>
            <a:ext cx="5225063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763E-407A-4610-B2FD-4B49747D50B3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258F-FB0D-4910-9FEC-4C757E0A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0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574990"/>
            <a:ext cx="13972878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2874937"/>
            <a:ext cx="13972878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10009783"/>
            <a:ext cx="364509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B763E-407A-4610-B2FD-4B49747D50B3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10009783"/>
            <a:ext cx="54676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10009783"/>
            <a:ext cx="364509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C258F-FB0D-4910-9FEC-4C757E0A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9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0">
              <a:srgbClr val="AAACAF"/>
            </a:gs>
            <a:gs pos="0">
              <a:srgbClr val="656668"/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D1A3CBEC-4CAA-4BBD-B610-353018F06F57}"/>
              </a:ext>
            </a:extLst>
          </p:cNvPr>
          <p:cNvSpPr/>
          <p:nvPr/>
        </p:nvSpPr>
        <p:spPr>
          <a:xfrm>
            <a:off x="1357745" y="5399881"/>
            <a:ext cx="6096000" cy="3120664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1524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F24E7794-BA87-478B-8048-49E55F1E705F}"/>
              </a:ext>
            </a:extLst>
          </p:cNvPr>
          <p:cNvSpPr/>
          <p:nvPr/>
        </p:nvSpPr>
        <p:spPr>
          <a:xfrm>
            <a:off x="8100219" y="5399881"/>
            <a:ext cx="6096000" cy="3120664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1524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1AE8A1B4-5FDF-4206-BBEC-F5209C5B8E30}"/>
              </a:ext>
            </a:extLst>
          </p:cNvPr>
          <p:cNvSpPr/>
          <p:nvPr/>
        </p:nvSpPr>
        <p:spPr>
          <a:xfrm>
            <a:off x="2195836" y="2116354"/>
            <a:ext cx="11393127" cy="159666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1524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7420548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0</Words>
  <Application>Microsoft Office PowerPoint</Application>
  <PresentationFormat>מותאם אישית</PresentationFormat>
  <Paragraphs>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Aviel</dc:creator>
  <cp:lastModifiedBy>Aviel</cp:lastModifiedBy>
  <cp:revision>3</cp:revision>
  <dcterms:created xsi:type="dcterms:W3CDTF">2020-12-08T14:46:14Z</dcterms:created>
  <dcterms:modified xsi:type="dcterms:W3CDTF">2020-12-08T15:12:13Z</dcterms:modified>
</cp:coreProperties>
</file>