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</p:sldIdLst>
  <p:sldSz cx="198008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067" y="2356703"/>
            <a:ext cx="16830755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7563446"/>
            <a:ext cx="14850666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2" y="766678"/>
            <a:ext cx="4269566" cy="1220351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2" y="766678"/>
            <a:ext cx="12561188" cy="1220351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9" y="3590057"/>
            <a:ext cx="1707826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9" y="9636813"/>
            <a:ext cx="1707826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3833390"/>
            <a:ext cx="8415377" cy="91368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3833390"/>
            <a:ext cx="8415377" cy="91368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766681"/>
            <a:ext cx="17078266" cy="278337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2" y="3530053"/>
            <a:ext cx="837670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2" y="5260078"/>
            <a:ext cx="8376702" cy="77367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1" y="3530053"/>
            <a:ext cx="841795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1" y="5260078"/>
            <a:ext cx="8417956" cy="77367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960014"/>
            <a:ext cx="638630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2073367"/>
            <a:ext cx="1002420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0" y="4320064"/>
            <a:ext cx="638630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960014"/>
            <a:ext cx="638630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2073367"/>
            <a:ext cx="1002420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0" y="4320064"/>
            <a:ext cx="638630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AAACAF"/>
            </a:gs>
            <a:gs pos="0">
              <a:srgbClr val="656668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766681"/>
            <a:ext cx="1707826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3833390"/>
            <a:ext cx="1707826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13346867"/>
            <a:ext cx="4455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13346867"/>
            <a:ext cx="6682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13346867"/>
            <a:ext cx="4455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1A3CBEC-4CAA-4BBD-B610-353018F06F57}"/>
              </a:ext>
            </a:extLst>
          </p:cNvPr>
          <p:cNvSpPr/>
          <p:nvPr/>
        </p:nvSpPr>
        <p:spPr>
          <a:xfrm>
            <a:off x="1609087" y="7696625"/>
            <a:ext cx="7105703" cy="207452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AE8A1B4-5FDF-4206-BBEC-F5209C5B8E30}"/>
              </a:ext>
            </a:extLst>
          </p:cNvPr>
          <p:cNvSpPr/>
          <p:nvPr/>
        </p:nvSpPr>
        <p:spPr>
          <a:xfrm>
            <a:off x="1569907" y="2348187"/>
            <a:ext cx="16661074" cy="233493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75056AA-53A8-4B1E-BC83-A2AC101A2787}"/>
              </a:ext>
            </a:extLst>
          </p:cNvPr>
          <p:cNvSpPr/>
          <p:nvPr/>
        </p:nvSpPr>
        <p:spPr>
          <a:xfrm>
            <a:off x="1609087" y="10571737"/>
            <a:ext cx="7105703" cy="207452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FB8B9B12-E06C-45B1-BAAE-EE6F8B33C4D4}"/>
              </a:ext>
            </a:extLst>
          </p:cNvPr>
          <p:cNvSpPr/>
          <p:nvPr/>
        </p:nvSpPr>
        <p:spPr>
          <a:xfrm>
            <a:off x="10473169" y="10571736"/>
            <a:ext cx="7105703" cy="207452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A4A3BEB-675D-490B-848E-61EB9789C645}"/>
              </a:ext>
            </a:extLst>
          </p:cNvPr>
          <p:cNvSpPr/>
          <p:nvPr/>
        </p:nvSpPr>
        <p:spPr>
          <a:xfrm>
            <a:off x="10473168" y="7696625"/>
            <a:ext cx="7105703" cy="207452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2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AE8A1B4-5FDF-4206-BBEC-F5209C5B8E30}"/>
              </a:ext>
            </a:extLst>
          </p:cNvPr>
          <p:cNvSpPr/>
          <p:nvPr/>
        </p:nvSpPr>
        <p:spPr>
          <a:xfrm>
            <a:off x="1569907" y="2094870"/>
            <a:ext cx="16661074" cy="233493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A4A3BEB-675D-490B-848E-61EB9789C645}"/>
              </a:ext>
            </a:extLst>
          </p:cNvPr>
          <p:cNvSpPr/>
          <p:nvPr/>
        </p:nvSpPr>
        <p:spPr>
          <a:xfrm>
            <a:off x="2918924" y="7035282"/>
            <a:ext cx="13963039" cy="1653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2649609-555C-4CBB-8F96-A662705B303A}"/>
              </a:ext>
            </a:extLst>
          </p:cNvPr>
          <p:cNvSpPr/>
          <p:nvPr/>
        </p:nvSpPr>
        <p:spPr>
          <a:xfrm>
            <a:off x="2918922" y="11252024"/>
            <a:ext cx="13963039" cy="1653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C21BDB1-00A0-415C-BC7A-4A4FABE4F060}"/>
              </a:ext>
            </a:extLst>
          </p:cNvPr>
          <p:cNvSpPr/>
          <p:nvPr/>
        </p:nvSpPr>
        <p:spPr>
          <a:xfrm>
            <a:off x="2918922" y="9142959"/>
            <a:ext cx="13963039" cy="1653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32367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מותאם אישית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Aviel</dc:creator>
  <cp:lastModifiedBy>Aviel</cp:lastModifiedBy>
  <cp:revision>5</cp:revision>
  <dcterms:created xsi:type="dcterms:W3CDTF">2020-12-08T14:46:14Z</dcterms:created>
  <dcterms:modified xsi:type="dcterms:W3CDTF">2020-12-08T15:20:22Z</dcterms:modified>
</cp:coreProperties>
</file>