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</p:sldIdLst>
  <p:sldSz cx="2519997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27" d="100"/>
          <a:sy n="27" d="100"/>
        </p:scale>
        <p:origin x="101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3534924"/>
            <a:ext cx="21419979" cy="7519835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1344752"/>
            <a:ext cx="18899981" cy="5214884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149975"/>
            <a:ext cx="5433745" cy="1830459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149975"/>
            <a:ext cx="15986234" cy="18304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5384888"/>
            <a:ext cx="21734978" cy="8984801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4454688"/>
            <a:ext cx="21734978" cy="4724895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4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5749874"/>
            <a:ext cx="10709989" cy="137047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5749874"/>
            <a:ext cx="10709989" cy="137047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149979"/>
            <a:ext cx="21734978" cy="417491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5294885"/>
            <a:ext cx="10660769" cy="2594941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7889827"/>
            <a:ext cx="10660769" cy="116047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5294885"/>
            <a:ext cx="10713272" cy="2594941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7889827"/>
            <a:ext cx="10713272" cy="116047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439968"/>
            <a:ext cx="8127648" cy="503988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3109937"/>
            <a:ext cx="12757487" cy="15349662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6479857"/>
            <a:ext cx="8127648" cy="1200473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439968"/>
            <a:ext cx="8127648" cy="503988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3109937"/>
            <a:ext cx="12757487" cy="15349662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6479857"/>
            <a:ext cx="8127648" cy="12004738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149979"/>
            <a:ext cx="21734978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5749874"/>
            <a:ext cx="21734978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20019564"/>
            <a:ext cx="566999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763E-407A-4610-B2FD-4B49747D50B3}" type="datetimeFigureOut">
              <a:rPr lang="en-US" smtClean="0"/>
              <a:t>08-Dec-20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20019564"/>
            <a:ext cx="850499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20019564"/>
            <a:ext cx="566999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258F-FB0D-4910-9FEC-4C757E0A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3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rgbClr val="AAACAF"/>
            </a:gs>
            <a:gs pos="0">
              <a:srgbClr val="656668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1A3CBEC-4CAA-4BBD-B610-353018F06F57}"/>
              </a:ext>
            </a:extLst>
          </p:cNvPr>
          <p:cNvSpPr/>
          <p:nvPr/>
        </p:nvSpPr>
        <p:spPr>
          <a:xfrm>
            <a:off x="17184233" y="10478067"/>
            <a:ext cx="6096000" cy="222726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1AE8A1B4-5FDF-4206-BBEC-F5209C5B8E30}"/>
              </a:ext>
            </a:extLst>
          </p:cNvPr>
          <p:cNvSpPr/>
          <p:nvPr/>
        </p:nvSpPr>
        <p:spPr>
          <a:xfrm>
            <a:off x="11487670" y="4496793"/>
            <a:ext cx="11393127" cy="159666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26D520B6-66B1-415E-973A-4A3EE98D15BB}"/>
              </a:ext>
            </a:extLst>
          </p:cNvPr>
          <p:cNvSpPr/>
          <p:nvPr/>
        </p:nvSpPr>
        <p:spPr>
          <a:xfrm>
            <a:off x="10358890" y="10478067"/>
            <a:ext cx="6096000" cy="222726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2FEBC420-0330-4C13-8A0B-92D58850AFA4}"/>
              </a:ext>
            </a:extLst>
          </p:cNvPr>
          <p:cNvSpPr/>
          <p:nvPr/>
        </p:nvSpPr>
        <p:spPr>
          <a:xfrm>
            <a:off x="10358890" y="13776439"/>
            <a:ext cx="6096000" cy="222726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97CBD6C4-9D53-4E1E-BB97-D1D3A61B1DF1}"/>
              </a:ext>
            </a:extLst>
          </p:cNvPr>
          <p:cNvSpPr/>
          <p:nvPr/>
        </p:nvSpPr>
        <p:spPr>
          <a:xfrm>
            <a:off x="17184233" y="13776439"/>
            <a:ext cx="6096000" cy="222726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78B1A162-A17F-4BC1-9A69-3D1940E94ED9}"/>
              </a:ext>
            </a:extLst>
          </p:cNvPr>
          <p:cNvSpPr/>
          <p:nvPr/>
        </p:nvSpPr>
        <p:spPr>
          <a:xfrm>
            <a:off x="362539" y="452794"/>
            <a:ext cx="5885861" cy="404399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2E47B36B-5637-4B1E-A509-1AFB001607C6}"/>
              </a:ext>
            </a:extLst>
          </p:cNvPr>
          <p:cNvSpPr/>
          <p:nvPr/>
        </p:nvSpPr>
        <p:spPr>
          <a:xfrm>
            <a:off x="362538" y="5020527"/>
            <a:ext cx="5885861" cy="404399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190500">
                    <a:schemeClr val="bg1">
                      <a:alpha val="40000"/>
                    </a:schemeClr>
                  </a:glow>
                </a:effectLst>
              </a:rPr>
              <a:t>Money: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133082A4-EC9E-444D-84ED-297766A729AF}"/>
              </a:ext>
            </a:extLst>
          </p:cNvPr>
          <p:cNvSpPr/>
          <p:nvPr/>
        </p:nvSpPr>
        <p:spPr>
          <a:xfrm>
            <a:off x="727209" y="10019247"/>
            <a:ext cx="5216391" cy="107547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8523D7A-5984-476B-8D6D-EE6D1B3222E6}"/>
              </a:ext>
            </a:extLst>
          </p:cNvPr>
          <p:cNvSpPr/>
          <p:nvPr/>
        </p:nvSpPr>
        <p:spPr>
          <a:xfrm>
            <a:off x="697272" y="11373307"/>
            <a:ext cx="5216391" cy="107547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5198A8D0-94D3-42B7-9408-1E999B1680F0}"/>
              </a:ext>
            </a:extLst>
          </p:cNvPr>
          <p:cNvSpPr/>
          <p:nvPr/>
        </p:nvSpPr>
        <p:spPr>
          <a:xfrm>
            <a:off x="727209" y="12727367"/>
            <a:ext cx="5216391" cy="107547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A9BA6F47-2447-4192-B739-2DCFD2D9C3E9}"/>
              </a:ext>
            </a:extLst>
          </p:cNvPr>
          <p:cNvSpPr/>
          <p:nvPr/>
        </p:nvSpPr>
        <p:spPr>
          <a:xfrm>
            <a:off x="697272" y="14081427"/>
            <a:ext cx="5216391" cy="107547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BCA0BADB-4C28-463B-9D98-82B562930FEE}"/>
              </a:ext>
            </a:extLst>
          </p:cNvPr>
          <p:cNvSpPr/>
          <p:nvPr/>
        </p:nvSpPr>
        <p:spPr>
          <a:xfrm>
            <a:off x="665208" y="15423488"/>
            <a:ext cx="5216391" cy="107547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F3EC5FE-E488-43EE-9899-1266073E45AE}"/>
              </a:ext>
            </a:extLst>
          </p:cNvPr>
          <p:cNvSpPr/>
          <p:nvPr/>
        </p:nvSpPr>
        <p:spPr>
          <a:xfrm>
            <a:off x="635271" y="16777548"/>
            <a:ext cx="5216391" cy="107547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E078E4ED-B35F-481A-AA04-4371D780B550}"/>
              </a:ext>
            </a:extLst>
          </p:cNvPr>
          <p:cNvSpPr/>
          <p:nvPr/>
        </p:nvSpPr>
        <p:spPr>
          <a:xfrm>
            <a:off x="665208" y="18131608"/>
            <a:ext cx="5216391" cy="107547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D794393F-5C38-4986-A3BE-22DC2DE0DCD8}"/>
              </a:ext>
            </a:extLst>
          </p:cNvPr>
          <p:cNvSpPr/>
          <p:nvPr/>
        </p:nvSpPr>
        <p:spPr>
          <a:xfrm>
            <a:off x="635271" y="19485668"/>
            <a:ext cx="5216391" cy="107547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1524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420548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</Words>
  <Application>Microsoft Office PowerPoint</Application>
  <PresentationFormat>מותאם אישית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Aviel</dc:creator>
  <cp:lastModifiedBy>Aviel</cp:lastModifiedBy>
  <cp:revision>5</cp:revision>
  <dcterms:created xsi:type="dcterms:W3CDTF">2020-12-08T14:46:14Z</dcterms:created>
  <dcterms:modified xsi:type="dcterms:W3CDTF">2020-12-08T15:40:25Z</dcterms:modified>
</cp:coreProperties>
</file>