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1" r:id="rId2"/>
    <p:sldId id="256" r:id="rId3"/>
    <p:sldId id="262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220A94-163D-4B52-B7A6-B6B1297A6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2A8AF26-5E03-4F65-8F03-714097F01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A705F15-9117-4FDC-A256-69501D21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C15-7883-4FAF-97D9-DFCE9A49F9D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2C9513D-D131-4188-A9FF-4342E8A6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840270-F245-439D-8580-0602A23E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471-043C-4DFE-A055-C918D447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E30780-9DBB-4323-9B95-8074F5CB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89BC974-9668-49BA-978D-726199DA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8F9637-ADCA-4C6C-9571-B891A805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C15-7883-4FAF-97D9-DFCE9A49F9D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2A2934-48C9-4B13-AA3E-AA1792CB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A0DC3CD-C908-46E6-B40A-9AFE7B7F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471-043C-4DFE-A055-C918D447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8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9707551-01DE-4E60-B54A-2A467C29F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FE9F85E-A158-4D43-95D0-3522814D3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BF346B1-FA25-4B04-9BDD-D2D865E9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C15-7883-4FAF-97D9-DFCE9A49F9D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B5794E9-F822-4580-A2A6-C16740F5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D6CFE4-33FC-46BD-B39A-47F46575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471-043C-4DFE-A055-C918D447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7BC613-3DF0-4C73-9964-A4114A6C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38233BB-1297-4A4C-AB6F-D57CDD394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3EC7552-3C15-4CDB-AAD1-E4CCA435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C15-7883-4FAF-97D9-DFCE9A49F9D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D09278D-D96F-406E-8027-7C653F3A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F303F08-85DD-4ED2-A2E4-48A85A5D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471-043C-4DFE-A055-C918D447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5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DB2AF4-AC6E-4C0F-81CB-7699FBAF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AA0D2D1-4975-4243-A8A0-AC6BB51B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B21991-A08E-4D97-B635-B6F0C2F8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C15-7883-4FAF-97D9-DFCE9A49F9D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5F5C77-76A4-4541-9C68-28A95560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66A7CB-520E-4ED2-9B97-A97F2707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471-043C-4DFE-A055-C918D447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DF9AB3-F573-4A38-8A71-E5E3B55C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E6F9F98-A34D-4CB7-BDF3-492642E53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F2AE57F-7227-449A-AC4F-05FA4AF15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2E7B454-F81F-4844-A475-2BF14323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C15-7883-4FAF-97D9-DFCE9A49F9D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86DA0B4-ED74-4084-8D97-EB2B85F7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CB9CDA-F330-43C4-9CDD-485562F0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471-043C-4DFE-A055-C918D447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8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CC5BFC-B7E5-4A8B-B0E1-C45ADB3AB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BD06334-AA4B-46CB-A1A6-4D19DFB60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CF5E159-9701-48D5-9B8C-5E69ED4F3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953ED23-3135-465B-8A93-610383E41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45DE6CD-5742-4A99-A1FF-5095505B4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93FC9A9-B5F9-407D-85F9-8B23D64A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C15-7883-4FAF-97D9-DFCE9A49F9D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594BAF4-4303-4629-80DF-4B2B6A94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529C747-453B-43E5-ACBB-4690FEF2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471-043C-4DFE-A055-C918D447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3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4F2D8C-0BB0-438B-A38D-44FDA4FD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E61D886-3507-4A0C-B72D-A87B91CD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C15-7883-4FAF-97D9-DFCE9A49F9D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302D5F8-ABDE-454E-B86F-D0482C27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B57516D-5A15-4E38-9DDC-9FA8A27D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471-043C-4DFE-A055-C918D447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8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BA6FA11-F1D0-4694-A84B-8F31B9F2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C15-7883-4FAF-97D9-DFCE9A49F9D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70BB4F6-3683-4641-802F-767648D4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CDD6202-1231-4C94-B6F4-2FADD928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471-043C-4DFE-A055-C918D447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4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146E45-7C51-4AF7-9123-8ECBCFAA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50CC968-D274-4628-9AE7-8D659ACFD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830D5AD-7501-499A-BB1E-E60DA292E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E863814-AD24-4A22-B3A0-08AEA81D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C15-7883-4FAF-97D9-DFCE9A49F9D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D684CAC-8234-4E28-896A-1A8291D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868A4C9-480D-4112-B7BD-F1922014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471-043C-4DFE-A055-C918D447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2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624C9C-4B67-44C5-A561-A82BCA15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3DE57B5-842D-417B-9B80-AFBCBF5E2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4969F8E-C1DD-4A2B-8845-AADB8D1A3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33E95AA-C4A6-4496-9A99-4F276C92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C15-7883-4FAF-97D9-DFCE9A49F9D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0933A4E-1785-4744-8E1A-81392234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6E8948E-0D0C-4872-BEBE-9BBDF4B9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E471-043C-4DFE-A055-C918D447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8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06B49C3-D999-40AA-BB25-01EC32A7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C27672E-B491-4AB0-8A9C-9EE37C41F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C7684DE-3E61-401B-8ACC-F7CE8744F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FC15-7883-4FAF-97D9-DFCE9A49F9D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9A005C3-E8C2-4D0C-882C-84B5A0743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94BD6D8-B4F3-46D5-B598-8E3D5F37D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AE471-043C-4DFE-A055-C918D447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9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BhWTOfFhSiSLO6ZeSvqNYclcsLmOue4q/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אייפון 11 - iPhone 11 | iDigital - איידיגיטל">
            <a:extLst>
              <a:ext uri="{FF2B5EF4-FFF2-40B4-BE49-F238E27FC236}">
                <a16:creationId xmlns:a16="http://schemas.microsoft.com/office/drawing/2014/main" id="{6CE0BDCD-FCD9-4ED8-B6B7-ADC8F4956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3" r="16440" b="-2"/>
          <a:stretch/>
        </p:blipFill>
        <p:spPr bwMode="auto">
          <a:xfrm>
            <a:off x="4442800" y="2114550"/>
            <a:ext cx="3686577" cy="413346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3A1ADC-545B-4D0F-85B3-32AB16F70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023" y="265763"/>
            <a:ext cx="7173987" cy="1848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3600" dirty="0">
                <a:latin typeface="Aharoni" panose="02010803020104030203" pitchFamily="2" charset="-79"/>
                <a:cs typeface="Aharoni" panose="02010803020104030203" pitchFamily="2" charset="-79"/>
              </a:rPr>
              <a:t>פרויקט תוכנה </a:t>
            </a:r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JAVA</a:t>
            </a:r>
            <a:endParaRPr lang="he-IL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Mobile Phone Management System</a:t>
            </a:r>
          </a:p>
          <a:p>
            <a:pPr marL="0" indent="0">
              <a:buNone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14263" y="117982"/>
            <a:ext cx="25663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400" dirty="0" smtClean="0">
                <a:latin typeface="Guttman Aharoni" panose="02010401010101010101" pitchFamily="2" charset="-79"/>
                <a:cs typeface="Guttman Aharoni" panose="02010401010101010101" pitchFamily="2" charset="-79"/>
              </a:rPr>
              <a:t>קבוצה 1</a:t>
            </a:r>
          </a:p>
          <a:p>
            <a:r>
              <a:rPr lang="he-IL" sz="1400" dirty="0" smtClean="0">
                <a:latin typeface="Guttman Aharoni" panose="02010401010101010101" pitchFamily="2" charset="-79"/>
                <a:cs typeface="Guttman Aharoni" panose="02010401010101010101" pitchFamily="2" charset="-79"/>
              </a:rPr>
              <a:t>אביאל דרעי – 206299729 </a:t>
            </a:r>
          </a:p>
          <a:p>
            <a:r>
              <a:rPr lang="he-IL" sz="1400" dirty="0" smtClean="0">
                <a:latin typeface="Guttman Aharoni" panose="02010401010101010101" pitchFamily="2" charset="-79"/>
                <a:cs typeface="Guttman Aharoni" panose="02010401010101010101" pitchFamily="2" charset="-79"/>
              </a:rPr>
              <a:t>רותם דאר – 311352934</a:t>
            </a:r>
          </a:p>
          <a:p>
            <a:r>
              <a:rPr lang="he-IL" sz="1400" dirty="0" smtClean="0">
                <a:latin typeface="Guttman Aharoni" panose="02010401010101010101" pitchFamily="2" charset="-79"/>
                <a:cs typeface="Guttman Aharoni" panose="02010401010101010101" pitchFamily="2" charset="-79"/>
              </a:rPr>
              <a:t>יהונתן מזרחי – 322899675 </a:t>
            </a:r>
          </a:p>
          <a:p>
            <a:r>
              <a:rPr lang="he-IL" sz="1400" dirty="0" smtClean="0">
                <a:latin typeface="Guttman Aharoni" panose="02010401010101010101" pitchFamily="2" charset="-79"/>
                <a:cs typeface="Guttman Aharoni" panose="02010401010101010101" pitchFamily="2" charset="-79"/>
              </a:rPr>
              <a:t>שי קורדנה - 318773132</a:t>
            </a:r>
            <a:endParaRPr lang="en-US" sz="1400" dirty="0">
              <a:cs typeface="Guttman Aharoni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1989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B78E89-CEC4-4EF7-AFEB-32219F871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8872"/>
            <a:ext cx="9144000" cy="759703"/>
          </a:xfrm>
        </p:spPr>
        <p:txBody>
          <a:bodyPr>
            <a:normAutofit fontScale="90000"/>
          </a:bodyPr>
          <a:lstStyle/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תיאור המערכת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93E0ED3-8F9E-4EE5-8E40-D54073697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109" y="1550902"/>
            <a:ext cx="9144000" cy="3400147"/>
          </a:xfrm>
        </p:spPr>
        <p:txBody>
          <a:bodyPr>
            <a:normAutofit lnSpcReduction="10000"/>
          </a:bodyPr>
          <a:lstStyle/>
          <a:p>
            <a:pPr algn="r"/>
            <a:r>
              <a:rPr lang="he-IL" dirty="0"/>
              <a:t>המערכת הכללית היא מימוש אפליקציות של טלפון נייד.</a:t>
            </a:r>
          </a:p>
          <a:p>
            <a:pPr algn="r"/>
            <a:r>
              <a:rPr lang="he-IL" dirty="0"/>
              <a:t>המערכת כוללת את האפליקציות הבאות – ספר טלפונים, </a:t>
            </a:r>
            <a:r>
              <a:rPr lang="en-US" dirty="0"/>
              <a:t>SMS</a:t>
            </a:r>
            <a:r>
              <a:rPr lang="he-IL" dirty="0"/>
              <a:t>,יומן, </a:t>
            </a:r>
            <a:r>
              <a:rPr lang="he-IL" dirty="0" smtClean="0"/>
              <a:t>מדיה, אפליקציית </a:t>
            </a:r>
            <a:r>
              <a:rPr lang="en-US" dirty="0" smtClean="0"/>
              <a:t>GOOGLE</a:t>
            </a:r>
            <a:r>
              <a:rPr lang="he-IL" dirty="0" smtClean="0"/>
              <a:t> </a:t>
            </a:r>
            <a:r>
              <a:rPr lang="he-IL" dirty="0"/>
              <a:t>ומשחק -  </a:t>
            </a:r>
            <a:r>
              <a:rPr lang="en-US" dirty="0"/>
              <a:t>BLACK JACK</a:t>
            </a:r>
            <a:r>
              <a:rPr lang="he-IL" dirty="0"/>
              <a:t>.</a:t>
            </a:r>
          </a:p>
          <a:p>
            <a:pPr algn="r"/>
            <a:r>
              <a:rPr lang="he-IL" dirty="0"/>
              <a:t>ה </a:t>
            </a:r>
            <a:r>
              <a:rPr lang="en-US" dirty="0"/>
              <a:t>GUI</a:t>
            </a:r>
            <a:r>
              <a:rPr lang="he-IL" dirty="0"/>
              <a:t> הכללי של המערכת ממומש על ידי </a:t>
            </a:r>
            <a:r>
              <a:rPr lang="en-US" dirty="0"/>
              <a:t>JOPTIONPANE</a:t>
            </a:r>
            <a:r>
              <a:rPr lang="he-IL" dirty="0"/>
              <a:t>.</a:t>
            </a:r>
          </a:p>
          <a:p>
            <a:pPr algn="r"/>
            <a:r>
              <a:rPr lang="he-IL" dirty="0"/>
              <a:t>בחלק הזה של הפרויקט מימשנו את המשחק </a:t>
            </a:r>
            <a:r>
              <a:rPr lang="en-US" dirty="0"/>
              <a:t>Black Jack</a:t>
            </a:r>
            <a:r>
              <a:rPr lang="he-IL" dirty="0"/>
              <a:t>, הוספנו מחלקות מתאימות, ומימשנו </a:t>
            </a:r>
            <a:r>
              <a:rPr lang="en-US" dirty="0"/>
              <a:t>GUI</a:t>
            </a:r>
            <a:r>
              <a:rPr lang="he-IL" dirty="0"/>
              <a:t> מתאים ומשודרג, על מנת שהמשחק יהיה ידידותי למשתמש.</a:t>
            </a:r>
          </a:p>
          <a:p>
            <a:pPr algn="r"/>
            <a:r>
              <a:rPr lang="he-IL" dirty="0"/>
              <a:t>באופן כללי, מימשנו את המערכת שלנו על פי עקרונות </a:t>
            </a:r>
            <a:r>
              <a:rPr lang="en-US" dirty="0"/>
              <a:t>OOP</a:t>
            </a:r>
            <a:r>
              <a:rPr lang="he-IL" dirty="0"/>
              <a:t>, </a:t>
            </a:r>
            <a:r>
              <a:rPr lang="he-IL" dirty="0" smtClean="0"/>
              <a:t>השתמשנו בפאנלים, תמונות, מוזיקה ועבודה עם קבצים חיצוניים.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210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198872"/>
            <a:ext cx="10515600" cy="6139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Milestones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983859"/>
            <a:ext cx="11973791" cy="579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4D488C-5A61-46A3-9AD4-A0BF2B6A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107"/>
            <a:ext cx="10515600" cy="1057275"/>
          </a:xfrm>
        </p:spPr>
        <p:txBody>
          <a:bodyPr/>
          <a:lstStyle/>
          <a:p>
            <a:pPr algn="ctr"/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פונקציונליות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D230E36-953F-450A-828A-220A24C96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265382"/>
            <a:ext cx="10515600" cy="466725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he-IL" dirty="0"/>
              <a:t> פונקציונליות של אפליקציות – </a:t>
            </a:r>
            <a:r>
              <a:rPr lang="en-US" dirty="0"/>
              <a:t>Phone Book,SMS,DIARY,MEDIA</a:t>
            </a:r>
            <a:r>
              <a:rPr lang="he-IL" dirty="0"/>
              <a:t> הם על פי </a:t>
            </a:r>
            <a:r>
              <a:rPr lang="he-IL" dirty="0" smtClean="0"/>
              <a:t>הנחיות </a:t>
            </a:r>
            <a:r>
              <a:rPr lang="he-IL" dirty="0"/>
              <a:t>התרגילים הקודמים</a:t>
            </a:r>
            <a:r>
              <a:rPr lang="he-IL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e-IL" dirty="0"/>
              <a:t> </a:t>
            </a:r>
            <a:r>
              <a:rPr lang="he-IL" dirty="0" smtClean="0"/>
              <a:t>אפליקציית </a:t>
            </a:r>
            <a:r>
              <a:rPr lang="en-US" dirty="0" smtClean="0"/>
              <a:t>GOOGLE</a:t>
            </a:r>
            <a:r>
              <a:rPr lang="he-IL" dirty="0" smtClean="0"/>
              <a:t> – </a:t>
            </a:r>
          </a:p>
          <a:p>
            <a:r>
              <a:rPr lang="he-IL" sz="2100" dirty="0" smtClean="0"/>
              <a:t>קבלת בקשה לחיפוש ופתיחת דף גוגל עם התוצאות המתאימות.</a:t>
            </a:r>
            <a:endParaRPr lang="en-US" sz="2100" dirty="0" smtClean="0"/>
          </a:p>
          <a:p>
            <a:r>
              <a:rPr lang="he-IL" sz="2100" dirty="0" smtClean="0"/>
              <a:t>שמירת 5 חיפושים אחרונים שבוצעו.</a:t>
            </a:r>
            <a:endParaRPr lang="he-IL" sz="2100" dirty="0"/>
          </a:p>
          <a:p>
            <a:pPr>
              <a:buFont typeface="Wingdings" panose="05000000000000000000" pitchFamily="2" charset="2"/>
              <a:buChar char="v"/>
            </a:pPr>
            <a:r>
              <a:rPr lang="he-IL" dirty="0"/>
              <a:t> </a:t>
            </a:r>
            <a:r>
              <a:rPr lang="en-US" dirty="0"/>
              <a:t>Black Jack</a:t>
            </a:r>
            <a:r>
              <a:rPr lang="he-IL" dirty="0"/>
              <a:t> – המערכת כוללת את התכונות הבאות:</a:t>
            </a:r>
          </a:p>
          <a:p>
            <a:r>
              <a:rPr lang="he-IL" sz="2100" dirty="0" smtClean="0"/>
              <a:t>ערבוב </a:t>
            </a:r>
            <a:r>
              <a:rPr lang="he-IL" sz="2100" dirty="0"/>
              <a:t>קלפים.</a:t>
            </a:r>
          </a:p>
          <a:p>
            <a:r>
              <a:rPr lang="he-IL" sz="2100" dirty="0"/>
              <a:t>הוצאת קלף באופן רנדומלי.</a:t>
            </a:r>
          </a:p>
          <a:p>
            <a:r>
              <a:rPr lang="he-IL" sz="2100" dirty="0" smtClean="0"/>
              <a:t>המערכת מסוגלת להציג את הסטטיסטיקה של המשתמש – כמות הניצחונות, רווח מהמשחקים וכו'.</a:t>
            </a:r>
            <a:endParaRPr lang="he-IL" sz="2100" dirty="0"/>
          </a:p>
          <a:p>
            <a:r>
              <a:rPr lang="he-IL" sz="2100" dirty="0"/>
              <a:t>המערכת מדמה את פעולת ה </a:t>
            </a:r>
            <a:r>
              <a:rPr lang="en-US" sz="2100" dirty="0"/>
              <a:t>DEALER</a:t>
            </a:r>
            <a:r>
              <a:rPr lang="he-IL" sz="2100" dirty="0" smtClean="0"/>
              <a:t>.</a:t>
            </a:r>
          </a:p>
          <a:p>
            <a:r>
              <a:rPr lang="he-IL" sz="2100" dirty="0"/>
              <a:t>המערכת מקבלת ומבצעת את בקשת המשתמש בהתאם לחוקי המשחק – </a:t>
            </a:r>
            <a:r>
              <a:rPr lang="en-US" sz="2100" dirty="0"/>
              <a:t>HIT/STAND/EXIT</a:t>
            </a:r>
            <a:r>
              <a:rPr lang="he-IL" sz="2100" dirty="0" smtClean="0"/>
              <a:t>.</a:t>
            </a:r>
            <a:endParaRPr lang="he-IL" sz="2100" dirty="0"/>
          </a:p>
          <a:p>
            <a:r>
              <a:rPr lang="he-IL" sz="2100" dirty="0" smtClean="0"/>
              <a:t>המערכת </a:t>
            </a:r>
            <a:r>
              <a:rPr lang="he-IL" sz="2100" dirty="0"/>
              <a:t>מבצעת בקרה בכל שלב במשחק על מנת להחליט מי ניצח.</a:t>
            </a:r>
          </a:p>
          <a:p>
            <a:r>
              <a:rPr lang="he-IL" sz="2100" dirty="0"/>
              <a:t>המערכת יודעת לעקוב אחרי מצב הרווח של המשתמש במהלך המשחק</a:t>
            </a:r>
            <a:r>
              <a:rPr lang="he-IL" sz="2100" dirty="0" smtClean="0"/>
              <a:t>.</a:t>
            </a:r>
          </a:p>
          <a:p>
            <a:r>
              <a:rPr lang="he-IL" sz="2100" dirty="0" smtClean="0"/>
              <a:t>המערכת יודעת לשמור את תוצאות המשחק האחרון.</a:t>
            </a:r>
            <a:endParaRPr lang="he-IL" sz="2100" dirty="0"/>
          </a:p>
          <a:p>
            <a:r>
              <a:rPr lang="he-IL" sz="2100" dirty="0"/>
              <a:t>המערכת בעלת ממשק </a:t>
            </a:r>
            <a:r>
              <a:rPr lang="he-IL" sz="2100" dirty="0" smtClean="0"/>
              <a:t>גרפי, עבודה עם תמונות ומוזיקה </a:t>
            </a:r>
            <a:r>
              <a:rPr lang="he-IL" sz="2100" dirty="0"/>
              <a:t>בשביל שיהיה נוח וידידותי למשתמש.</a:t>
            </a:r>
          </a:p>
          <a:p>
            <a:pPr marL="0" indent="0">
              <a:buNone/>
            </a:pPr>
            <a:endParaRPr lang="he-IL" sz="2000" dirty="0"/>
          </a:p>
          <a:p>
            <a:endParaRPr lang="en-US" dirty="0"/>
          </a:p>
          <a:p>
            <a:pPr marL="0" indent="0" algn="ctr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776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FC096A09-01A0-4708-83C8-B01D75FC7B41}"/>
              </a:ext>
            </a:extLst>
          </p:cNvPr>
          <p:cNvSpPr txBox="1"/>
          <p:nvPr/>
        </p:nvSpPr>
        <p:spPr>
          <a:xfrm>
            <a:off x="5000978" y="-1018915"/>
            <a:ext cx="2698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UML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4D382F3-3DF3-44D9-A260-6470438D4F58}"/>
              </a:ext>
            </a:extLst>
          </p:cNvPr>
          <p:cNvSpPr txBox="1"/>
          <p:nvPr/>
        </p:nvSpPr>
        <p:spPr>
          <a:xfrm>
            <a:off x="4498019" y="214718"/>
            <a:ext cx="3195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UML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5120" y="815939"/>
            <a:ext cx="958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https://drive.google.com/file/d/1BhWTOfFhSiSLO6ZeSvqNYclcsLmOue4q/view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6" y="1386796"/>
            <a:ext cx="11995766" cy="5207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00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255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Aharoni</vt:lpstr>
      <vt:lpstr>Arial</vt:lpstr>
      <vt:lpstr>Arial Black</vt:lpstr>
      <vt:lpstr>Calibri</vt:lpstr>
      <vt:lpstr>Calibri Light</vt:lpstr>
      <vt:lpstr>Guttman Aharoni</vt:lpstr>
      <vt:lpstr>Times New Roman</vt:lpstr>
      <vt:lpstr>Wingdings</vt:lpstr>
      <vt:lpstr>ערכת נושא Office</vt:lpstr>
      <vt:lpstr>PowerPoint Presentation</vt:lpstr>
      <vt:lpstr>תיאור המערכת</vt:lpstr>
      <vt:lpstr>Milestones</vt:lpstr>
      <vt:lpstr>פונקציונליות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תיאור המערכת</dc:title>
  <dc:creator>Aviel</dc:creator>
  <cp:lastModifiedBy>Rotem Doar</cp:lastModifiedBy>
  <cp:revision>33</cp:revision>
  <dcterms:created xsi:type="dcterms:W3CDTF">2021-05-31T13:50:43Z</dcterms:created>
  <dcterms:modified xsi:type="dcterms:W3CDTF">2021-06-08T16:42:10Z</dcterms:modified>
</cp:coreProperties>
</file>