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6" d="100"/>
          <a:sy n="86" d="100"/>
        </p:scale>
        <p:origin x="8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220A94-163D-4B52-B7A6-B6B1297A6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2A8AF26-5E03-4F65-8F03-714097F01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A705F15-9117-4FDC-A256-69501D215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C15-7883-4FAF-97D9-DFCE9A49F9D5}" type="datetimeFigureOut">
              <a:rPr lang="en-US" smtClean="0"/>
              <a:t>31-May-21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2C9513D-D131-4188-A9FF-4342E8A6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C840270-F245-439D-8580-0602A23E6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E471-043C-4DFE-A055-C918D447A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6E30780-9DBB-4323-9B95-8074F5CBC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89BC974-9668-49BA-978D-726199DAD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A8F9637-ADCA-4C6C-9571-B891A8051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C15-7883-4FAF-97D9-DFCE9A49F9D5}" type="datetimeFigureOut">
              <a:rPr lang="en-US" smtClean="0"/>
              <a:t>31-May-21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42A2934-48C9-4B13-AA3E-AA1792CBE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A0DC3CD-C908-46E6-B40A-9AFE7B7FC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E471-043C-4DFE-A055-C918D447A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82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9707551-01DE-4E60-B54A-2A467C29F4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FE9F85E-A158-4D43-95D0-3522814D3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BF346B1-FA25-4B04-9BDD-D2D865E9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C15-7883-4FAF-97D9-DFCE9A49F9D5}" type="datetimeFigureOut">
              <a:rPr lang="en-US" smtClean="0"/>
              <a:t>31-May-21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B5794E9-F822-4580-A2A6-C16740F5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DD6CFE4-33FC-46BD-B39A-47F465754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E471-043C-4DFE-A055-C918D447A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77BC613-3DF0-4C73-9964-A4114A6CE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38233BB-1297-4A4C-AB6F-D57CDD394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3EC7552-3C15-4CDB-AAD1-E4CCA4359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C15-7883-4FAF-97D9-DFCE9A49F9D5}" type="datetimeFigureOut">
              <a:rPr lang="en-US" smtClean="0"/>
              <a:t>31-May-21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D09278D-D96F-406E-8027-7C653F3AC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F303F08-85DD-4ED2-A2E4-48A85A5DB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E471-043C-4DFE-A055-C918D447A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5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DB2AF4-AC6E-4C0F-81CB-7699FBAFC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AA0D2D1-4975-4243-A8A0-AC6BB51B5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CB21991-A08E-4D97-B635-B6F0C2F8E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C15-7883-4FAF-97D9-DFCE9A49F9D5}" type="datetimeFigureOut">
              <a:rPr lang="en-US" smtClean="0"/>
              <a:t>31-May-21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75F5C77-76A4-4541-9C68-28A955601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266A7CB-520E-4ED2-9B97-A97F27076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E471-043C-4DFE-A055-C918D447A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3DF9AB3-F573-4A38-8A71-E5E3B55CB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E6F9F98-A34D-4CB7-BDF3-492642E53C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F2AE57F-7227-449A-AC4F-05FA4AF15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2E7B454-F81F-4844-A475-2BF143230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C15-7883-4FAF-97D9-DFCE9A49F9D5}" type="datetimeFigureOut">
              <a:rPr lang="en-US" smtClean="0"/>
              <a:t>31-May-21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86DA0B4-ED74-4084-8D97-EB2B85F7B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BCB9CDA-F330-43C4-9CDD-485562F0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E471-043C-4DFE-A055-C918D447A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8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CC5BFC-B7E5-4A8B-B0E1-C45ADB3AB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BD06334-AA4B-46CB-A1A6-4D19DFB60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CF5E159-9701-48D5-9B8C-5E69ED4F3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953ED23-3135-465B-8A93-610383E414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345DE6CD-5742-4A99-A1FF-5095505B4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293FC9A9-B5F9-407D-85F9-8B23D64A1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C15-7883-4FAF-97D9-DFCE9A49F9D5}" type="datetimeFigureOut">
              <a:rPr lang="en-US" smtClean="0"/>
              <a:t>31-May-21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B594BAF4-4303-4629-80DF-4B2B6A949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6529C747-453B-43E5-ACBB-4690FEF2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E471-043C-4DFE-A055-C918D447A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3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54F2D8C-0BB0-438B-A38D-44FDA4FDF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E61D886-3507-4A0C-B72D-A87B91CDE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C15-7883-4FAF-97D9-DFCE9A49F9D5}" type="datetimeFigureOut">
              <a:rPr lang="en-US" smtClean="0"/>
              <a:t>31-May-21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302D5F8-ABDE-454E-B86F-D0482C274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B57516D-5A15-4E38-9DDC-9FA8A27D6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E471-043C-4DFE-A055-C918D447A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8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6BA6FA11-F1D0-4694-A84B-8F31B9F28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C15-7883-4FAF-97D9-DFCE9A49F9D5}" type="datetimeFigureOut">
              <a:rPr lang="en-US" smtClean="0"/>
              <a:t>31-May-21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B70BB4F6-3683-4641-802F-767648D4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CDD6202-1231-4C94-B6F4-2FADD928B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E471-043C-4DFE-A055-C918D447A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4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146E45-7C51-4AF7-9123-8ECBCFAA7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50CC968-D274-4628-9AE7-8D659ACFD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830D5AD-7501-499A-BB1E-E60DA292E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E863814-AD24-4A22-B3A0-08AEA81D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C15-7883-4FAF-97D9-DFCE9A49F9D5}" type="datetimeFigureOut">
              <a:rPr lang="en-US" smtClean="0"/>
              <a:t>31-May-21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D684CAC-8234-4E28-896A-1A8291D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868A4C9-480D-4112-B7BD-F1922014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E471-043C-4DFE-A055-C918D447A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2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624C9C-4B67-44C5-A561-A82BCA156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D3DE57B5-842D-417B-9B80-AFBCBF5E2D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4969F8E-C1DD-4A2B-8845-AADB8D1A3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33E95AA-C4A6-4496-9A99-4F276C92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C15-7883-4FAF-97D9-DFCE9A49F9D5}" type="datetimeFigureOut">
              <a:rPr lang="en-US" smtClean="0"/>
              <a:t>31-May-21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0933A4E-1785-4744-8E1A-813922348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6E8948E-0D0C-4872-BEBE-9BBDF4B9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E471-043C-4DFE-A055-C918D447A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8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06B49C3-D999-40AA-BB25-01EC32A70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C27672E-B491-4AB0-8A9C-9EE37C41F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C7684DE-3E61-401B-8ACC-F7CE8744F8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CFC15-7883-4FAF-97D9-DFCE9A49F9D5}" type="datetimeFigureOut">
              <a:rPr lang="en-US" smtClean="0"/>
              <a:t>31-May-21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9A005C3-E8C2-4D0C-882C-84B5A0743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94BD6D8-B4F3-46D5-B598-8E3D5F37D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AE471-043C-4DFE-A055-C918D447A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91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rive.google.com/file/d/1BhWTOfFhSiSLO6ZeSvqNYclcsLmOue4q/view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אייפון 11 - iPhone 11 | iDigital - איידיגיטל">
            <a:extLst>
              <a:ext uri="{FF2B5EF4-FFF2-40B4-BE49-F238E27FC236}">
                <a16:creationId xmlns:a16="http://schemas.microsoft.com/office/drawing/2014/main" id="{6CE0BDCD-FCD9-4ED8-B6B7-ADC8F49566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3" r="16440" b="-2"/>
          <a:stretch/>
        </p:blipFill>
        <p:spPr bwMode="auto">
          <a:xfrm>
            <a:off x="4442800" y="2114550"/>
            <a:ext cx="3686577" cy="413346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63A1ADC-545B-4D0F-85B3-32AB16F70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9096" y="265763"/>
            <a:ext cx="7173987" cy="18487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3600" dirty="0">
                <a:latin typeface="Aharoni" panose="02010803020104030203" pitchFamily="2" charset="-79"/>
                <a:cs typeface="Aharoni" panose="02010803020104030203" pitchFamily="2" charset="-79"/>
              </a:rPr>
              <a:t>פרויקט תוכנה </a:t>
            </a:r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JAVA</a:t>
            </a:r>
            <a:endParaRPr lang="he-IL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Mobile Phone Management System</a:t>
            </a:r>
          </a:p>
          <a:p>
            <a:pPr marL="0" indent="0">
              <a:buNone/>
            </a:pP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1989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6B78E89-CEC4-4EF7-AFEB-32219F871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59703"/>
          </a:xfrm>
        </p:spPr>
        <p:txBody>
          <a:bodyPr>
            <a:normAutofit fontScale="90000"/>
          </a:bodyPr>
          <a:lstStyle/>
          <a:p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תיאור המערכת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93E0ED3-8F9E-4EE5-8E40-D54073697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77375"/>
            <a:ext cx="9144000" cy="3400147"/>
          </a:xfrm>
        </p:spPr>
        <p:txBody>
          <a:bodyPr>
            <a:normAutofit lnSpcReduction="10000"/>
          </a:bodyPr>
          <a:lstStyle/>
          <a:p>
            <a:pPr algn="r"/>
            <a:r>
              <a:rPr lang="he-IL" dirty="0"/>
              <a:t>המערכת הכללית היא מימוש אפליקציות של טלפון נייד.</a:t>
            </a:r>
          </a:p>
          <a:p>
            <a:pPr algn="r"/>
            <a:r>
              <a:rPr lang="he-IL" dirty="0"/>
              <a:t>המערכת כוללת את האפליקציות הבאות – ספר טלפונים, </a:t>
            </a:r>
            <a:r>
              <a:rPr lang="en-US" dirty="0"/>
              <a:t>SMS</a:t>
            </a:r>
            <a:r>
              <a:rPr lang="he-IL" dirty="0"/>
              <a:t>,יומן, מדיה ומשחק -  </a:t>
            </a:r>
            <a:r>
              <a:rPr lang="en-US" dirty="0"/>
              <a:t>BLACK JACK</a:t>
            </a:r>
            <a:r>
              <a:rPr lang="he-IL" dirty="0"/>
              <a:t>.</a:t>
            </a:r>
          </a:p>
          <a:p>
            <a:pPr algn="r"/>
            <a:r>
              <a:rPr lang="he-IL" dirty="0"/>
              <a:t>ה </a:t>
            </a:r>
            <a:r>
              <a:rPr lang="en-US" dirty="0"/>
              <a:t>GUI</a:t>
            </a:r>
            <a:r>
              <a:rPr lang="he-IL" dirty="0"/>
              <a:t> הכללי של המערכת ממומש על ידי </a:t>
            </a:r>
            <a:r>
              <a:rPr lang="en-US" dirty="0"/>
              <a:t>JOPTIONPANE</a:t>
            </a:r>
            <a:r>
              <a:rPr lang="he-IL" dirty="0"/>
              <a:t>.</a:t>
            </a:r>
          </a:p>
          <a:p>
            <a:pPr algn="r"/>
            <a:r>
              <a:rPr lang="he-IL" dirty="0"/>
              <a:t>בחלק הזה של הפרויקט מימשנו את המשחק </a:t>
            </a:r>
            <a:r>
              <a:rPr lang="en-US" dirty="0"/>
              <a:t>Black Jack</a:t>
            </a:r>
            <a:r>
              <a:rPr lang="he-IL" dirty="0"/>
              <a:t>, הוספנו מחלקות מתאימות, ומימשנו </a:t>
            </a:r>
            <a:r>
              <a:rPr lang="en-US" dirty="0"/>
              <a:t>GUI</a:t>
            </a:r>
            <a:r>
              <a:rPr lang="he-IL" dirty="0"/>
              <a:t> מתאים ומשודרג, על מנת שהמשחק יהיה ידידותי למשתמש.</a:t>
            </a:r>
          </a:p>
          <a:p>
            <a:pPr algn="r"/>
            <a:r>
              <a:rPr lang="he-IL" dirty="0"/>
              <a:t>באופן כללי, מימשנו את המערכת שלנו על פי עקרונות </a:t>
            </a:r>
            <a:r>
              <a:rPr lang="en-US" dirty="0"/>
              <a:t>OOP</a:t>
            </a:r>
            <a:r>
              <a:rPr lang="he-IL" dirty="0"/>
              <a:t>, עבדנו עם קבצים חיצוניים.</a:t>
            </a:r>
          </a:p>
        </p:txBody>
      </p:sp>
    </p:spTree>
    <p:extLst>
      <p:ext uri="{BB962C8B-B14F-4D97-AF65-F5344CB8AC3E}">
        <p14:creationId xmlns:p14="http://schemas.microsoft.com/office/powerpoint/2010/main" val="4012103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6D57F5-E4CA-412F-B71B-ACAF3C623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2EB6EAB-F6E7-44AB-9192-575235F0C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8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64D488C-5A61-46A3-9AD4-A0BF2B6A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פונקציונליות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D230E36-953F-450A-828A-220A24C96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he-IL" dirty="0"/>
              <a:t> פונקציונליות של אפליקציות – </a:t>
            </a:r>
            <a:r>
              <a:rPr lang="en-US" dirty="0"/>
              <a:t>Phone Book,SMS,DIARY,MEDIA</a:t>
            </a:r>
            <a:r>
              <a:rPr lang="he-IL" dirty="0"/>
              <a:t> הם על פי  הנחיות התרגילים הקודמים.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he-IL" dirty="0"/>
              <a:t> </a:t>
            </a:r>
            <a:r>
              <a:rPr lang="en-US" dirty="0"/>
              <a:t>Black Jack</a:t>
            </a:r>
            <a:r>
              <a:rPr lang="he-IL" dirty="0"/>
              <a:t> – המערכת כוללת את התכונות הבאות:</a:t>
            </a:r>
          </a:p>
          <a:p>
            <a:r>
              <a:rPr lang="he-IL" sz="2000" dirty="0"/>
              <a:t>ערבוב קלפים.</a:t>
            </a:r>
          </a:p>
          <a:p>
            <a:r>
              <a:rPr lang="he-IL" sz="2000" dirty="0"/>
              <a:t>הוצאת קלף באופן רנדומלי.</a:t>
            </a:r>
          </a:p>
          <a:p>
            <a:r>
              <a:rPr lang="he-IL" sz="2000" dirty="0"/>
              <a:t>שמירת המשחק האחרון.</a:t>
            </a:r>
          </a:p>
          <a:p>
            <a:r>
              <a:rPr lang="he-IL" sz="2000" dirty="0"/>
              <a:t>המערכת מדמה את פעולת ה </a:t>
            </a:r>
            <a:r>
              <a:rPr lang="en-US" sz="2000" dirty="0"/>
              <a:t>DEALER</a:t>
            </a:r>
            <a:r>
              <a:rPr lang="he-IL" sz="2000" dirty="0"/>
              <a:t>.</a:t>
            </a:r>
          </a:p>
          <a:p>
            <a:r>
              <a:rPr lang="he-IL" sz="2000" dirty="0"/>
              <a:t>המערכת מקבלת ומבצעת את בקשת המשתמש.</a:t>
            </a:r>
          </a:p>
          <a:p>
            <a:r>
              <a:rPr lang="he-IL" sz="2000" dirty="0"/>
              <a:t>המערכת מבצעת בקרה בכל שלב במשחק על מנת להחליט מי ניצח.</a:t>
            </a:r>
          </a:p>
          <a:p>
            <a:r>
              <a:rPr lang="he-IL" sz="2000" dirty="0"/>
              <a:t>המערכת יודעת לעקוב אחרי מצב הרווח של המשתמש במהלך המשחק.</a:t>
            </a:r>
          </a:p>
          <a:p>
            <a:r>
              <a:rPr lang="he-IL" sz="2000" dirty="0"/>
              <a:t>המערכת בעלת ממשק גרפי בשביל שיהיה נוח </a:t>
            </a:r>
            <a:r>
              <a:rPr lang="he-IL" sz="2000"/>
              <a:t>וידידותי למשתמש.</a:t>
            </a:r>
            <a:endParaRPr lang="he-IL" sz="2000" dirty="0"/>
          </a:p>
          <a:p>
            <a:pPr marL="0" indent="0">
              <a:buNone/>
            </a:pPr>
            <a:endParaRPr lang="he-IL" sz="2000" dirty="0"/>
          </a:p>
          <a:p>
            <a:endParaRPr lang="en-US" dirty="0"/>
          </a:p>
          <a:p>
            <a:pPr marL="0" indent="0" algn="ctr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4776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hlinkClick r:id="rId2"/>
            <a:extLst>
              <a:ext uri="{FF2B5EF4-FFF2-40B4-BE49-F238E27FC236}">
                <a16:creationId xmlns:a16="http://schemas.microsoft.com/office/drawing/2014/main" id="{D6DE6CBE-19BD-48DC-8C2E-C01162887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10" y="758220"/>
            <a:ext cx="10471256" cy="6354303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תצוגת שקופית 6">
                <a:extLst>
                  <a:ext uri="{FF2B5EF4-FFF2-40B4-BE49-F238E27FC236}">
                    <a16:creationId xmlns:a16="http://schemas.microsoft.com/office/drawing/2014/main" id="{0387E07D-4101-4962-9BBE-BD91D537C19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40472293"/>
                  </p:ext>
                </p:extLst>
              </p:nvPr>
            </p:nvGraphicFramePr>
            <p:xfrm>
              <a:off x="-1388533" y="-1184359"/>
              <a:ext cx="3048000" cy="1714500"/>
            </p:xfrm>
            <a:graphic>
              <a:graphicData uri="http://schemas.microsoft.com/office/powerpoint/2016/slidezoom">
                <pslz:sldZm>
                  <pslz:sldZmObj sldId="259" cId="4007502757">
                    <pslz:zmPr id="{C8944AF0-6CB7-47B7-A18E-4E25BCD952E3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תצוגת שקופית 6">
                <a:extLst>
                  <a:ext uri="{FF2B5EF4-FFF2-40B4-BE49-F238E27FC236}">
                    <a16:creationId xmlns:a16="http://schemas.microsoft.com/office/drawing/2014/main" id="{0387E07D-4101-4962-9BBE-BD91D537C1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388533" y="-1184359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FC096A09-01A0-4708-83C8-B01D75FC7B41}"/>
              </a:ext>
            </a:extLst>
          </p:cNvPr>
          <p:cNvSpPr txBox="1"/>
          <p:nvPr/>
        </p:nvSpPr>
        <p:spPr>
          <a:xfrm>
            <a:off x="5000978" y="-1018915"/>
            <a:ext cx="2698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UML</a:t>
            </a: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4D382F3-3DF3-44D9-A260-6470438D4F58}"/>
              </a:ext>
            </a:extLst>
          </p:cNvPr>
          <p:cNvSpPr txBox="1"/>
          <p:nvPr/>
        </p:nvSpPr>
        <p:spPr>
          <a:xfrm>
            <a:off x="4498019" y="214718"/>
            <a:ext cx="3195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UML</a:t>
            </a:r>
          </a:p>
        </p:txBody>
      </p:sp>
    </p:spTree>
    <p:extLst>
      <p:ext uri="{BB962C8B-B14F-4D97-AF65-F5344CB8AC3E}">
        <p14:creationId xmlns:p14="http://schemas.microsoft.com/office/powerpoint/2010/main" val="158000743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182</Words>
  <Application>Microsoft Office PowerPoint</Application>
  <PresentationFormat>מסך רחב</PresentationFormat>
  <Paragraphs>23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1" baseType="lpstr">
      <vt:lpstr>Aharoni</vt:lpstr>
      <vt:lpstr>Arial</vt:lpstr>
      <vt:lpstr>Calibri</vt:lpstr>
      <vt:lpstr>Calibri Light</vt:lpstr>
      <vt:lpstr>Wingdings</vt:lpstr>
      <vt:lpstr>ערכת נושא Office</vt:lpstr>
      <vt:lpstr>מצגת של PowerPoint‏</vt:lpstr>
      <vt:lpstr>תיאור המערכת</vt:lpstr>
      <vt:lpstr>מצגת של PowerPoint‏</vt:lpstr>
      <vt:lpstr>פונקציונליות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תיאור המערכת</dc:title>
  <dc:creator>Aviel</dc:creator>
  <cp:lastModifiedBy>Aviel</cp:lastModifiedBy>
  <cp:revision>10</cp:revision>
  <dcterms:created xsi:type="dcterms:W3CDTF">2021-05-31T13:50:43Z</dcterms:created>
  <dcterms:modified xsi:type="dcterms:W3CDTF">2021-05-31T15:04:50Z</dcterms:modified>
</cp:coreProperties>
</file>