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6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7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5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E1D6-07D6-41E8-B090-DD1D80CD2D8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78E0-69CE-404E-92AE-C3477C83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11"/>
            <a:ext cx="12192000" cy="62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053"/>
            <a:ext cx="12192000" cy="62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696" y="-583095"/>
            <a:ext cx="14272592" cy="70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5947" y="185529"/>
            <a:ext cx="14524382" cy="61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0"/>
            <a:ext cx="148821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1"/>
            <a:ext cx="12192000" cy="68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"/>
            <a:ext cx="12192000" cy="683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"/>
            <a:ext cx="12192000" cy="68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" y="0"/>
            <a:ext cx="12160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76"/>
            <a:ext cx="12192000" cy="67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69"/>
            <a:ext cx="12192000" cy="61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903"/>
            <a:ext cx="12192000" cy="61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</dc:creator>
  <cp:lastModifiedBy>Rocky</cp:lastModifiedBy>
  <cp:revision>2</cp:revision>
  <dcterms:created xsi:type="dcterms:W3CDTF">2024-09-14T13:32:17Z</dcterms:created>
  <dcterms:modified xsi:type="dcterms:W3CDTF">2024-09-14T13:45:18Z</dcterms:modified>
</cp:coreProperties>
</file>