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B39D0-2D52-2649-A64B-59C4BA94D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 anchor="ctr">
            <a:normAutofit/>
          </a:bodyPr>
          <a:lstStyle/>
          <a:p>
            <a:r>
              <a:rPr lang="en-US" dirty="0"/>
              <a:t>Presentation guidelines for the Demo Day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CD7B-4E00-6B4F-BFC4-365B15BB2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endParaRPr lang="en-IL" dirty="0"/>
          </a:p>
        </p:txBody>
      </p:sp>
      <p:pic>
        <p:nvPicPr>
          <p:cNvPr id="19" name="Picture 3" descr="3D rendering of stacked polygons in different colors">
            <a:extLst>
              <a:ext uri="{FF2B5EF4-FFF2-40B4-BE49-F238E27FC236}">
                <a16:creationId xmlns:a16="http://schemas.microsoft.com/office/drawing/2014/main" id="{AF33E524-4834-4866-9507-66305A93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5" r="23055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2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34BA-9F99-264D-93BC-44AD0D5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107E-A35F-7E49-A456-0DB8D674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describe the need, explain its significance, and tell us why it is important, who the customers are, etc.</a:t>
            </a:r>
          </a:p>
          <a:p>
            <a:r>
              <a:rPr lang="en-US" dirty="0"/>
              <a:t>On this slide we do not discuss the engineering aspects of the problem.</a:t>
            </a:r>
          </a:p>
          <a:p>
            <a:r>
              <a:rPr lang="en-US" dirty="0"/>
              <a:t>Consider applying the XYZ formula. If the need is: In the IVF field (X), there is a challenge to evaluate embryos (Y) using preimplantation videos (Z).  </a:t>
            </a:r>
            <a:br>
              <a:rPr lang="en-US" dirty="0"/>
            </a:br>
            <a:r>
              <a:rPr lang="en-US" dirty="0"/>
              <a:t>The slide should also provide a brief description of what X, Y, and Z are.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1691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343D-EBB5-874C-9BF8-5C9D3A3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the Engineering S</a:t>
            </a:r>
            <a:r>
              <a:rPr lang="en-US" dirty="0"/>
              <a:t>o</a:t>
            </a:r>
            <a:r>
              <a:rPr lang="en-IL" dirty="0"/>
              <a:t>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AEDB-7432-A442-A910-82A311DE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solution? What are the technical elements of the problem? Did you choose them, or were they provided to you? Did you have to develop them?</a:t>
            </a:r>
          </a:p>
          <a:p>
            <a:r>
              <a:rPr lang="en-US" dirty="0"/>
              <a:t>For example, given a preimplantation video of an embryo, we would like to assess the implantation potential of the embryo.</a:t>
            </a:r>
            <a:br>
              <a:rPr lang="en-US" dirty="0"/>
            </a:br>
            <a:r>
              <a:rPr lang="en-US" dirty="0"/>
              <a:t>We have collected 5K videos of preimplantation embryos, each file being 100Mb in size, and the results. We will train a CNN to predict implantation potential.</a:t>
            </a:r>
          </a:p>
        </p:txBody>
      </p:sp>
    </p:spTree>
    <p:extLst>
      <p:ext uri="{BB962C8B-B14F-4D97-AF65-F5344CB8AC3E}">
        <p14:creationId xmlns:p14="http://schemas.microsoft.com/office/powerpoint/2010/main" val="63427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6CF-1DB9-6041-8C63-E7591FDF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ain milestones to create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C3A2-D5DC-8B4C-AA3C-0750B437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Here you detail your path to suc</a:t>
            </a:r>
            <a:r>
              <a:rPr lang="en-US" dirty="0"/>
              <a:t>c</a:t>
            </a:r>
            <a:r>
              <a:rPr lang="en-IL" dirty="0"/>
              <a:t>ess. </a:t>
            </a:r>
          </a:p>
        </p:txBody>
      </p:sp>
    </p:spTree>
    <p:extLst>
      <p:ext uri="{BB962C8B-B14F-4D97-AF65-F5344CB8AC3E}">
        <p14:creationId xmlns:p14="http://schemas.microsoft.com/office/powerpoint/2010/main" val="194381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7361-5C2C-1441-80AB-74BB46D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6332-A4A3-0641-A623-F165D6E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Here you drill down on what you have accomplished</a:t>
            </a:r>
          </a:p>
          <a:p>
            <a:r>
              <a:rPr lang="en-IL" dirty="0"/>
              <a:t>What remines to be done</a:t>
            </a:r>
          </a:p>
          <a:p>
            <a:r>
              <a:rPr lang="en-IL" dirty="0"/>
              <a:t>Any show stoppers?</a:t>
            </a:r>
          </a:p>
        </p:txBody>
      </p:sp>
    </p:spTree>
    <p:extLst>
      <p:ext uri="{BB962C8B-B14F-4D97-AF65-F5344CB8AC3E}">
        <p14:creationId xmlns:p14="http://schemas.microsoft.com/office/powerpoint/2010/main" val="4390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7BEE-C155-6244-91B9-3D4D5D6A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8672-1E13-724B-BE99-018FFADF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59695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236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Presentation guidelines for the Demo Day</vt:lpstr>
      <vt:lpstr>What is the need</vt:lpstr>
      <vt:lpstr>What is the Engineering Solution?</vt:lpstr>
      <vt:lpstr>Main milestones to create it</vt:lpstr>
      <vt:lpstr>Current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presentation  guidlines</dc:title>
  <dc:creator>Yoav Kan-Tor</dc:creator>
  <cp:lastModifiedBy>Yoav Kan-Tor</cp:lastModifiedBy>
  <cp:revision>12</cp:revision>
  <dcterms:created xsi:type="dcterms:W3CDTF">2021-02-17T10:51:13Z</dcterms:created>
  <dcterms:modified xsi:type="dcterms:W3CDTF">2021-03-03T16:04:42Z</dcterms:modified>
</cp:coreProperties>
</file>