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40"/>
  </p:normalViewPr>
  <p:slideViewPr>
    <p:cSldViewPr snapToGrid="0" snapToObjects="1">
      <p:cViewPr varScale="1">
        <p:scale>
          <a:sx n="64" d="100"/>
          <a:sy n="64" d="100"/>
        </p:scale>
        <p:origin x="8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6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8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1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9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8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7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1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4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8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B39D0-2D52-2649-A64B-59C4BA94D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i="0" cap="none"/>
              <a:t>Strategy for area defense using swarm intelligence</a:t>
            </a:r>
            <a:endParaRPr lang="en-IL" i="0" cap="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8CD7B-4E00-6B4F-BFC4-365B15BB2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endParaRPr lang="en-IL" dirty="0"/>
          </a:p>
        </p:txBody>
      </p:sp>
      <p:pic>
        <p:nvPicPr>
          <p:cNvPr id="5" name="Picture 4" descr="A picture containing text, automaton&#10;&#10;Description automatically generated">
            <a:extLst>
              <a:ext uri="{FF2B5EF4-FFF2-40B4-BE49-F238E27FC236}">
                <a16:creationId xmlns:a16="http://schemas.microsoft.com/office/drawing/2014/main" id="{E3E94542-B74A-48B5-B8E9-F5AB8806F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0" r="9719"/>
          <a:stretch/>
        </p:blipFill>
        <p:spPr>
          <a:xfrm>
            <a:off x="-2572" y="10"/>
            <a:ext cx="4721718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35" name="Straight Connector 29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2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34BA-9F99-264D-93BC-44AD0D53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is the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8107E-A35F-7E49-A456-0DB8D6749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describe the need, explain its significance, and tell us why it is important, who the customers are, etc.</a:t>
            </a:r>
          </a:p>
          <a:p>
            <a:r>
              <a:rPr lang="en-US" dirty="0"/>
              <a:t>On this slide we do not discuss the engineering aspects of the problem.</a:t>
            </a:r>
          </a:p>
          <a:p>
            <a:r>
              <a:rPr lang="en-US" dirty="0"/>
              <a:t>Consider applying the XYZ formula. If the need is: In the IVF field (X), there is a challenge to evaluate embryos (Y) using preimplantation videos (Z).  </a:t>
            </a:r>
            <a:br>
              <a:rPr lang="en-US" dirty="0"/>
            </a:br>
            <a:r>
              <a:rPr lang="en-US" dirty="0"/>
              <a:t>The slide should also provide a brief description of what X, Y, and Z are.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1691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343D-EBB5-874C-9BF8-5C9D3A3F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is the Engineering S</a:t>
            </a:r>
            <a:r>
              <a:rPr lang="en-US" dirty="0"/>
              <a:t>o</a:t>
            </a:r>
            <a:r>
              <a:rPr lang="en-IL" dirty="0"/>
              <a:t>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AEDB-7432-A442-A910-82A311DE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your solution? What are the technical elements of the problem? Did you choose them, or were they provided to you? Did you have to develop them?</a:t>
            </a:r>
          </a:p>
          <a:p>
            <a:r>
              <a:rPr lang="en-US" dirty="0"/>
              <a:t>For example, given a preimplantation video of an embryo, we would like to assess the implantation potential of the embryo.</a:t>
            </a:r>
            <a:br>
              <a:rPr lang="en-US" dirty="0"/>
            </a:br>
            <a:r>
              <a:rPr lang="en-US" dirty="0"/>
              <a:t>We have collected 5K videos of preimplantation embryos, each file being 100Mb in size, and the results. We will train a CNN to predict implantation potential.</a:t>
            </a:r>
          </a:p>
        </p:txBody>
      </p:sp>
    </p:spTree>
    <p:extLst>
      <p:ext uri="{BB962C8B-B14F-4D97-AF65-F5344CB8AC3E}">
        <p14:creationId xmlns:p14="http://schemas.microsoft.com/office/powerpoint/2010/main" val="63427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66CF-1DB9-6041-8C63-E7591FDF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IL" dirty="0"/>
              <a:t>ain milestones to create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C3A2-D5DC-8B4C-AA3C-0750B437B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Here you detail your path to suc</a:t>
            </a:r>
            <a:r>
              <a:rPr lang="en-US" dirty="0"/>
              <a:t>c</a:t>
            </a:r>
            <a:r>
              <a:rPr lang="en-IL" dirty="0"/>
              <a:t>ess. </a:t>
            </a:r>
          </a:p>
        </p:txBody>
      </p:sp>
    </p:spTree>
    <p:extLst>
      <p:ext uri="{BB962C8B-B14F-4D97-AF65-F5344CB8AC3E}">
        <p14:creationId xmlns:p14="http://schemas.microsoft.com/office/powerpoint/2010/main" val="194381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7361-5C2C-1441-80AB-74BB46D8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IL" dirty="0"/>
              <a:t>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6332-A4A3-0641-A623-F165D6E48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Here you drill down on what you have accomplished</a:t>
            </a:r>
          </a:p>
          <a:p>
            <a:r>
              <a:rPr lang="en-IL" dirty="0"/>
              <a:t>What remines to be done</a:t>
            </a:r>
          </a:p>
          <a:p>
            <a:r>
              <a:rPr lang="en-IL" dirty="0"/>
              <a:t>Any show stoppers?</a:t>
            </a:r>
          </a:p>
        </p:txBody>
      </p:sp>
    </p:spTree>
    <p:extLst>
      <p:ext uri="{BB962C8B-B14F-4D97-AF65-F5344CB8AC3E}">
        <p14:creationId xmlns:p14="http://schemas.microsoft.com/office/powerpoint/2010/main" val="43900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7BEE-C155-6244-91B9-3D4D5D6A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48672-1E13-724B-BE99-018FFADF2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759695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82A6BB"/>
      </a:accent1>
      <a:accent2>
        <a:srgbClr val="7F8CBA"/>
      </a:accent2>
      <a:accent3>
        <a:srgbClr val="9F96C6"/>
      </a:accent3>
      <a:accent4>
        <a:srgbClr val="A3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237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Univers Condensed Light</vt:lpstr>
      <vt:lpstr>Walbaum Display Light</vt:lpstr>
      <vt:lpstr>AngleLinesVTI</vt:lpstr>
      <vt:lpstr>Strategy for area defense using swarm intelligence</vt:lpstr>
      <vt:lpstr>What is the need</vt:lpstr>
      <vt:lpstr>What is the Engineering Solution?</vt:lpstr>
      <vt:lpstr>Main milestones to create it</vt:lpstr>
      <vt:lpstr>Current status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presentation  guidlines</dc:title>
  <dc:creator>Yoav Kan-Tor</dc:creator>
  <cp:lastModifiedBy>Noam Chen</cp:lastModifiedBy>
  <cp:revision>14</cp:revision>
  <dcterms:created xsi:type="dcterms:W3CDTF">2021-02-17T10:51:13Z</dcterms:created>
  <dcterms:modified xsi:type="dcterms:W3CDTF">2021-03-09T18:46:55Z</dcterms:modified>
</cp:coreProperties>
</file>