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7"/>
  </p:normalViewPr>
  <p:slideViewPr>
    <p:cSldViewPr snapToGrid="0" snapToObjects="1">
      <p:cViewPr varScale="1">
        <p:scale>
          <a:sx n="76" d="100"/>
          <a:sy n="76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1479-A06D-BD45-9430-D18953F3F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ED2C97-C5D4-7842-8684-0BFDFB143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32808B-39DA-7A48-B5DB-E157EC81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D0-CB5A-CE4F-85B2-5326BBDE2927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D872DA-2F15-6D4C-8E90-1B9B350D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73BCF7-54BC-3E48-8286-D244D2EE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F54-81F2-264B-B22F-14C72B049D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276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67D5E-E166-1648-8BD6-A4884913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1C05DB-3E24-824A-935A-631015365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7390BC-A989-4443-AE0D-2C64B81C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D0-CB5A-CE4F-85B2-5326BBDE2927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C4314B-6211-E045-B336-40D85968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A39170-FA8B-564B-93D5-0EA8F2AD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F54-81F2-264B-B22F-14C72B049D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142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A67942-15C3-4241-9BB2-E24876D38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DBDEF8-47EF-154A-80E2-E858E5E0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E64464-06AE-5A4D-AB56-5412DF2A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D0-CB5A-CE4F-85B2-5326BBDE2927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E438C-96F2-A44A-ACBA-1BC252EC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BA0705-597E-8948-8BBF-C0CEB9F1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F54-81F2-264B-B22F-14C72B049D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712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A6963B-A207-DA44-8586-36D4E5AC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3B9F0B-139D-F04C-80ED-F30AF550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FD0836-7227-0145-8F97-9C75C518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D0-CB5A-CE4F-85B2-5326BBDE2927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AECE2C-757D-B444-94E5-AD8F4A86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7A5479-4F66-684B-A192-C519F95C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F54-81F2-264B-B22F-14C72B049D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81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27E65-4AF4-7444-9880-E3FF5597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59CB0B-E84D-F749-9902-45ED3B5B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49D878-0DB8-C145-9DB1-E9461EE6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D0-CB5A-CE4F-85B2-5326BBDE2927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33E69F-9336-4C4B-92C3-5F5CB2EC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B28DAF-F715-1D43-9054-42E9EC3E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F54-81F2-264B-B22F-14C72B049D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828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CD38F-4801-8647-AA32-2208EFF8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19BF75-F7B7-A841-B311-A2D64FB2B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2F214A-1ADD-4143-A7DA-0AEFFA4D4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3DE05F-63F1-494C-BA0C-FD4E9005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D0-CB5A-CE4F-85B2-5326BBDE2927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870793-112C-7F4C-9EB8-D03132BB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7CD694-7622-7B45-9311-5EB0705A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F54-81F2-264B-B22F-14C72B049D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432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7A679-50E0-1B47-B968-57CC58F0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EACDE1-EACC-CF42-97C7-C891D1C43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2760D0-8F0D-634D-8DC4-455D54DF2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423590-5EFA-EB4B-80A4-ED9D8CFE1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3D7169-3C90-B942-8235-51C597114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3CF9FE-403A-AB4C-9F8D-0C1507AE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D0-CB5A-CE4F-85B2-5326BBDE2927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18429B-13BD-1342-9107-67B55DE4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D52919-EB71-9544-B5C3-1E414DAF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F54-81F2-264B-B22F-14C72B049D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806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1BFC7-4578-BD4C-919D-5A5D0E7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BCB1AE-A17B-4742-8595-E4ED6CC4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D0-CB5A-CE4F-85B2-5326BBDE2927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799B3B-D9E0-7F4F-8DBF-438201A0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EACB6A-954D-BA4B-844C-E84B69D8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F54-81F2-264B-B22F-14C72B049D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490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BD34DF-DCB0-F441-B1ED-D4919F1E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D0-CB5A-CE4F-85B2-5326BBDE2927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ED60E6-C6BF-844E-A67C-92CF9F3B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BFBBC2-80EB-8847-B673-866F8E8C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F54-81F2-264B-B22F-14C72B049D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8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82AE6-E0FF-2945-8363-85C7C2FD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326C91-9ABA-104C-80C1-768737ECB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D97236-BBAA-6848-BA20-0D23F3DDE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97DC42-CD2E-6549-B860-C1102855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D0-CB5A-CE4F-85B2-5326BBDE2927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62C404-B888-A843-BEEE-A855483F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B8C061-2450-8145-9F8B-A8FB9A06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F54-81F2-264B-B22F-14C72B049D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244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C9822-D623-824A-A246-93B7ED03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1F27FA-FA78-784A-AD68-1D0815B13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5836FC-F563-9643-A75B-B52B9E9A5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2F1EF5-2977-DC4C-A3EC-45F8CE11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D0-CB5A-CE4F-85B2-5326BBDE2927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7B21DF-788E-0649-B375-F2DE30AF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DFA1E8-D5F3-5D49-A747-909BFD85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F54-81F2-264B-B22F-14C72B049D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363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B1BF58-F335-8045-96A7-F83A0E8A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CBAC86-6192-4649-B7FE-B2896FAD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387529-FD72-D74A-BBE2-BF6B35ACF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59D0-CB5A-CE4F-85B2-5326BBDE2927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A47F6E-B69F-DC42-B22F-E766A8394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F63E2-30F8-7A49-B8C8-AAB6B9C35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0F54-81F2-264B-B22F-14C72B049D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201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C191D-CF1F-4B4C-B924-4114C3A76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新人自介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F2526A-A981-B747-A9CA-F2263C1B0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NTAP</a:t>
            </a:r>
          </a:p>
          <a:p>
            <a:r>
              <a:rPr kumimoji="1" lang="zh-TW" altLang="en-US" dirty="0"/>
              <a:t>葉紓彣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564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perience">
            <a:extLst>
              <a:ext uri="{FF2B5EF4-FFF2-40B4-BE49-F238E27FC236}">
                <a16:creationId xmlns:a16="http://schemas.microsoft.com/office/drawing/2014/main" id="{C8EC1385-1322-6F46-B224-2FF078416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57" y="3692673"/>
            <a:ext cx="960874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ducation">
            <a:extLst>
              <a:ext uri="{FF2B5EF4-FFF2-40B4-BE49-F238E27FC236}">
                <a16:creationId xmlns:a16="http://schemas.microsoft.com/office/drawing/2014/main" id="{ACCA9440-F11C-3049-9395-F041142B2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57" y="2203895"/>
            <a:ext cx="960874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bbies free icon">
            <a:extLst>
              <a:ext uri="{FF2B5EF4-FFF2-40B4-BE49-F238E27FC236}">
                <a16:creationId xmlns:a16="http://schemas.microsoft.com/office/drawing/2014/main" id="{FD729878-7677-C84C-B0B2-3BF8C8EE0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57" y="5251245"/>
            <a:ext cx="960874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C966C0-09E5-AF40-9D24-5964F007D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06" y="2239353"/>
            <a:ext cx="2993351" cy="3839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F557274-C317-384E-B0D0-F7E022E33F75}"/>
              </a:ext>
            </a:extLst>
          </p:cNvPr>
          <p:cNvCxnSpPr/>
          <p:nvPr/>
        </p:nvCxnSpPr>
        <p:spPr>
          <a:xfrm>
            <a:off x="3305870" y="3161796"/>
            <a:ext cx="852298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93000D9-583A-E244-BBED-9ABBC9130DC8}"/>
              </a:ext>
            </a:extLst>
          </p:cNvPr>
          <p:cNvCxnSpPr/>
          <p:nvPr/>
        </p:nvCxnSpPr>
        <p:spPr>
          <a:xfrm>
            <a:off x="3305870" y="4644454"/>
            <a:ext cx="852298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8D7392F-A1AB-9742-A478-4A0EC53EA982}"/>
              </a:ext>
            </a:extLst>
          </p:cNvPr>
          <p:cNvCxnSpPr/>
          <p:nvPr/>
        </p:nvCxnSpPr>
        <p:spPr>
          <a:xfrm>
            <a:off x="3305870" y="6185014"/>
            <a:ext cx="852298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標題 1">
            <a:extLst>
              <a:ext uri="{FF2B5EF4-FFF2-40B4-BE49-F238E27FC236}">
                <a16:creationId xmlns:a16="http://schemas.microsoft.com/office/drawing/2014/main" id="{DFEDB2EA-B0D6-004F-8992-2BB806FD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7" y="574559"/>
            <a:ext cx="2446867" cy="1325563"/>
          </a:xfrm>
        </p:spPr>
        <p:txBody>
          <a:bodyPr/>
          <a:lstStyle/>
          <a:p>
            <a:r>
              <a:rPr kumimoji="1" lang="en-US" altLang="zh-TW" dirty="0"/>
              <a:t>About me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9A7BC8-AAA1-7D4D-9055-DE7D617796A6}"/>
              </a:ext>
            </a:extLst>
          </p:cNvPr>
          <p:cNvSpPr txBox="1"/>
          <p:nvPr/>
        </p:nvSpPr>
        <p:spPr>
          <a:xfrm>
            <a:off x="4443605" y="1986013"/>
            <a:ext cx="631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Education</a:t>
            </a:r>
          </a:p>
          <a:p>
            <a:pPr lvl="1"/>
            <a:r>
              <a:rPr lang="en-US" altLang="zh-TW" sz="2400" dirty="0"/>
              <a:t>NCKU - Department of Statistics</a:t>
            </a:r>
          </a:p>
          <a:p>
            <a:pPr lvl="1"/>
            <a:r>
              <a:rPr lang="en-US" altLang="zh-TW" sz="2400" dirty="0"/>
              <a:t>NYMU- Institute of Biomedical Informatics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FBD9CF-66C8-8C4E-80E3-76D59BA206E6}"/>
              </a:ext>
            </a:extLst>
          </p:cNvPr>
          <p:cNvSpPr txBox="1"/>
          <p:nvPr/>
        </p:nvSpPr>
        <p:spPr>
          <a:xfrm>
            <a:off x="4438331" y="3779177"/>
            <a:ext cx="7601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Experience</a:t>
            </a:r>
          </a:p>
          <a:p>
            <a:pPr lvl="1"/>
            <a:r>
              <a:rPr lang="en-US" altLang="zh-TW" sz="2400" dirty="0"/>
              <a:t>Cathay Life Insurance -</a:t>
            </a:r>
            <a:r>
              <a:rPr lang="zh-TW" altLang="en-US" sz="2400" dirty="0"/>
              <a:t> </a:t>
            </a:r>
            <a:r>
              <a:rPr lang="en-US" altLang="zh-TW" sz="2400" dirty="0"/>
              <a:t>Software Engineer (Java/Python)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2E0DAD-CED7-ED40-AA9C-D73E26B635FB}"/>
              </a:ext>
            </a:extLst>
          </p:cNvPr>
          <p:cNvSpPr txBox="1"/>
          <p:nvPr/>
        </p:nvSpPr>
        <p:spPr>
          <a:xfrm>
            <a:off x="4438331" y="5319736"/>
            <a:ext cx="1567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Hobbies</a:t>
            </a:r>
          </a:p>
          <a:p>
            <a:pPr lvl="1"/>
            <a:r>
              <a:rPr lang="en-US" altLang="zh-TW" sz="2400" dirty="0"/>
              <a:t>Netflix</a:t>
            </a:r>
          </a:p>
        </p:txBody>
      </p:sp>
    </p:spTree>
    <p:extLst>
      <p:ext uri="{BB962C8B-B14F-4D97-AF65-F5344CB8AC3E}">
        <p14:creationId xmlns:p14="http://schemas.microsoft.com/office/powerpoint/2010/main" val="47493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34</Words>
  <Application>Microsoft Macintosh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新人自介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新人自介</dc:title>
  <dc:creator>紓彣 葉</dc:creator>
  <cp:lastModifiedBy>紓彣 葉</cp:lastModifiedBy>
  <cp:revision>1</cp:revision>
  <dcterms:created xsi:type="dcterms:W3CDTF">2021-11-08T11:23:30Z</dcterms:created>
  <dcterms:modified xsi:type="dcterms:W3CDTF">2021-11-08T13:36:45Z</dcterms:modified>
</cp:coreProperties>
</file>