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D66131-3336-68F0-C7D6-205A2881D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3AF7148-51EA-E2E6-5661-12A85A612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B8C3E28-C1CA-EB93-D21C-4C71B870C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493F-9200-4E4E-B086-3CA47DE158B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55D7713-1B0D-29C1-2010-53491585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37D865-4AAF-D381-BDED-EE81A0AE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64FB-D418-4089-845A-7DC2267A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2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43B1EF-FA1F-B19C-5661-A18DAF3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79DFDB4-8CF1-6A3D-5526-49EBA94D4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529EEC5-60BE-484F-4462-771A19CC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493F-9200-4E4E-B086-3CA47DE158B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CD53829-5101-A4E1-8A6A-900EE789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D91BEB4-6DD6-35E6-0D66-A0D4205A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64FB-D418-4089-845A-7DC2267A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0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864DAA1-3578-5B0C-6D0E-D62D522CD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85F7D3F-C21E-78F4-FEB3-7D74954E7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0443E89-6C2A-8AED-7DAC-779DCEA2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493F-9200-4E4E-B086-3CA47DE158B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A7C37C9-B338-5FE0-B200-DADF94BF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00EAE1-3A6E-56E2-DF3C-A9D0C9B1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64FB-D418-4089-845A-7DC2267A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2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14090F-29C5-461A-BE76-C01B44F1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388F36A-DD29-5AD6-D8A0-36B5B1257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D905F27-E299-FACA-4247-B3187811F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493F-9200-4E4E-B086-3CA47DE158B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5CDADA1-3726-CF2C-CCE2-F31E8A3E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40C7250-C337-9B9F-239E-1355CED1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64FB-D418-4089-845A-7DC2267A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0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5F38C7-ADE9-247E-53B9-AA95CB72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E389FA9-E44C-2374-CA39-F19FE6020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84FA9F-DD6E-6806-FCAA-95AA5AF8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493F-9200-4E4E-B086-3CA47DE158B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465C4C2-C11E-1460-763F-7A140812A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3E1932C-3EAC-B7C9-BBD5-C535F0E3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64FB-D418-4089-845A-7DC2267A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5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A19D67-EBDB-C132-D3A1-BBEFA120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1883FD2-76A1-9227-84CE-B7656CBC1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1F3444C-22CB-FA29-C46D-B57575A59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4A19145-79CA-DF89-B0D8-582C713B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493F-9200-4E4E-B086-3CA47DE158B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974485D-AFA0-D254-A8EC-6850383A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6705566-6FFF-1FD0-2A5E-6F117145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64FB-D418-4089-845A-7DC2267A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3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ABFCBE-39FF-55EF-B1C7-DA95159F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604559F-0140-0254-B341-84CAA3E64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D7B7B09-BD83-D103-35D2-8316B64E0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23DD9A0-A8AB-BE81-BAE1-1A3705764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C44BFC0-4DCE-F5DF-3234-A92486BD9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9CB0039-2FBF-0EC6-CA86-D8627B13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493F-9200-4E4E-B086-3CA47DE158B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CAAFE9C-ADF0-4A68-F3D3-9F2C0DE1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BBEEFB9-6AC5-44FF-064F-07EF334B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64FB-D418-4089-845A-7DC2267A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9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E1A601-E889-D970-BAB8-607094BC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917B692-4B45-19B6-4548-6E009699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493F-9200-4E4E-B086-3CA47DE158B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A294D0A-0EB7-80FB-FA49-6C21801DF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5860D4C-C402-478A-555C-211BFFF6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64FB-D418-4089-845A-7DC2267A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2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74C8BB6-F37C-C38A-C12A-68D3F852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493F-9200-4E4E-B086-3CA47DE158B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11AB157-0F35-347E-0BEB-0995CCF5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68DF8A2-C498-F26B-77A3-880C0566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64FB-D418-4089-845A-7DC2267A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1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9C0F8E-A2B9-C208-F8CD-FBEB05B31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3E83AD9-4370-6931-8FE1-5FEEA4B58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298F1BE-F39C-2395-BBBC-AD48128BF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9A7CD1C-821B-9D2A-EA59-3CA48A9C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493F-9200-4E4E-B086-3CA47DE158B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45C201D-4353-7B5D-9D6D-B4957F9E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D048EC6-EAB0-6066-9741-9D7A6D23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64FB-D418-4089-845A-7DC2267A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3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383150A-E268-B480-A7B8-3E246B7FE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A3D4ECF-6494-A911-623D-1EB8575FC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20F2221-A2DE-3933-4CF4-733026655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6C9FA20-BA0A-CB40-2991-716BC598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493F-9200-4E4E-B086-3CA47DE158B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4227478-4A8C-10D0-8C48-FED85B24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7E1F04D-77E8-3891-DD23-EF47377F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64FB-D418-4089-845A-7DC2267A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3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159D2E0-2667-2A7D-AD5A-962322267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050E1FB-5D50-E041-27AA-89545B031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15B1616-E2CC-F52A-2E04-686FE5EC0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F493F-9200-4E4E-B086-3CA47DE158B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0DBA91B-3446-74B8-59C7-5A77A0821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07AC206-8145-3B8E-F5B3-034521367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0164FB-D418-4089-845A-7DC2267A2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9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B300B68F-2A7B-890A-255A-040988EE3DD0}"/>
              </a:ext>
            </a:extLst>
          </p:cNvPr>
          <p:cNvGrpSpPr/>
          <p:nvPr/>
        </p:nvGrpSpPr>
        <p:grpSpPr>
          <a:xfrm>
            <a:off x="4056888" y="592137"/>
            <a:ext cx="4078224" cy="5327650"/>
            <a:chOff x="4069080" y="765175"/>
            <a:chExt cx="4078224" cy="532765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B504DF8-1F63-022B-6FD7-FE1B22DA00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75" r="33175"/>
            <a:stretch/>
          </p:blipFill>
          <p:spPr bwMode="auto">
            <a:xfrm>
              <a:off x="4069080" y="765175"/>
              <a:ext cx="4078224" cy="5327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936504E7-598F-71C9-094A-79A00593F25D}"/>
                </a:ext>
              </a:extLst>
            </p:cNvPr>
            <p:cNvSpPr txBox="1"/>
            <p:nvPr/>
          </p:nvSpPr>
          <p:spPr>
            <a:xfrm>
              <a:off x="4860265" y="2785301"/>
              <a:ext cx="147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196761D0-DBA8-C388-F4C3-7AD7ABFE1E8D}"/>
                </a:ext>
              </a:extLst>
            </p:cNvPr>
            <p:cNvSpPr txBox="1"/>
            <p:nvPr/>
          </p:nvSpPr>
          <p:spPr>
            <a:xfrm>
              <a:off x="5575250" y="3059668"/>
              <a:ext cx="147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5" name="תיבת טקסט 14">
              <a:extLst>
                <a:ext uri="{FF2B5EF4-FFF2-40B4-BE49-F238E27FC236}">
                  <a16:creationId xmlns:a16="http://schemas.microsoft.com/office/drawing/2014/main" id="{E85C4F90-61ED-E250-1F83-1DA9878342DB}"/>
                </a:ext>
              </a:extLst>
            </p:cNvPr>
            <p:cNvSpPr txBox="1"/>
            <p:nvPr/>
          </p:nvSpPr>
          <p:spPr>
            <a:xfrm>
              <a:off x="6290235" y="3096993"/>
              <a:ext cx="147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6" name="תיבת טקסט 15">
              <a:extLst>
                <a:ext uri="{FF2B5EF4-FFF2-40B4-BE49-F238E27FC236}">
                  <a16:creationId xmlns:a16="http://schemas.microsoft.com/office/drawing/2014/main" id="{CA7A7CED-4B46-1FFC-5CA6-F97CF55E556D}"/>
                </a:ext>
              </a:extLst>
            </p:cNvPr>
            <p:cNvSpPr txBox="1"/>
            <p:nvPr/>
          </p:nvSpPr>
          <p:spPr>
            <a:xfrm>
              <a:off x="7677912" y="3173670"/>
              <a:ext cx="147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7" name="תיבת טקסט 16">
              <a:extLst>
                <a:ext uri="{FF2B5EF4-FFF2-40B4-BE49-F238E27FC236}">
                  <a16:creationId xmlns:a16="http://schemas.microsoft.com/office/drawing/2014/main" id="{5C07BE7F-2B39-E1A3-FE0D-BD5E0318E60A}"/>
                </a:ext>
              </a:extLst>
            </p:cNvPr>
            <p:cNvSpPr txBox="1"/>
            <p:nvPr/>
          </p:nvSpPr>
          <p:spPr>
            <a:xfrm>
              <a:off x="6981215" y="3397747"/>
              <a:ext cx="147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30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61F0E6-D4BB-20E9-4AD2-9B04CE04F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99EC9DD-6EC7-C4A6-218F-7DDC4EB234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B504DF8-1F63-022B-6FD7-FE1B22DA0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5175"/>
            <a:ext cx="12192000" cy="532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4EBB5B0-2067-DFD6-914B-13E3AB195273}"/>
              </a:ext>
            </a:extLst>
          </p:cNvPr>
          <p:cNvSpPr txBox="1"/>
          <p:nvPr/>
        </p:nvSpPr>
        <p:spPr>
          <a:xfrm>
            <a:off x="11757889" y="3654777"/>
            <a:ext cx="14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3BC4B06-60D8-EC8C-B3A0-5EED73B33A84}"/>
              </a:ext>
            </a:extLst>
          </p:cNvPr>
          <p:cNvSpPr txBox="1"/>
          <p:nvPr/>
        </p:nvSpPr>
        <p:spPr>
          <a:xfrm>
            <a:off x="8936179" y="3682485"/>
            <a:ext cx="14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B85BE5C-A8ED-E7DB-C027-0C1A8A04DF1F}"/>
              </a:ext>
            </a:extLst>
          </p:cNvPr>
          <p:cNvSpPr txBox="1"/>
          <p:nvPr/>
        </p:nvSpPr>
        <p:spPr>
          <a:xfrm>
            <a:off x="9642760" y="3752045"/>
            <a:ext cx="14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7339C0D-B832-DE73-7DF2-F8DD4228D643}"/>
              </a:ext>
            </a:extLst>
          </p:cNvPr>
          <p:cNvSpPr txBox="1"/>
          <p:nvPr/>
        </p:nvSpPr>
        <p:spPr>
          <a:xfrm>
            <a:off x="10349341" y="3752045"/>
            <a:ext cx="14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0BFDB187-E469-2A84-8820-C78A6FB02F5C}"/>
              </a:ext>
            </a:extLst>
          </p:cNvPr>
          <p:cNvSpPr txBox="1"/>
          <p:nvPr/>
        </p:nvSpPr>
        <p:spPr>
          <a:xfrm>
            <a:off x="11037446" y="3885623"/>
            <a:ext cx="14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936504E7-598F-71C9-094A-79A00593F25D}"/>
              </a:ext>
            </a:extLst>
          </p:cNvPr>
          <p:cNvSpPr txBox="1"/>
          <p:nvPr/>
        </p:nvSpPr>
        <p:spPr>
          <a:xfrm>
            <a:off x="4860265" y="2785301"/>
            <a:ext cx="14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196761D0-DBA8-C388-F4C3-7AD7ABFE1E8D}"/>
              </a:ext>
            </a:extLst>
          </p:cNvPr>
          <p:cNvSpPr txBox="1"/>
          <p:nvPr/>
        </p:nvSpPr>
        <p:spPr>
          <a:xfrm>
            <a:off x="5575250" y="3059668"/>
            <a:ext cx="14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85C4F90-61ED-E250-1F83-1DA9878342DB}"/>
              </a:ext>
            </a:extLst>
          </p:cNvPr>
          <p:cNvSpPr txBox="1"/>
          <p:nvPr/>
        </p:nvSpPr>
        <p:spPr>
          <a:xfrm>
            <a:off x="6290235" y="3096993"/>
            <a:ext cx="14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CA7A7CED-4B46-1FFC-5CA6-F97CF55E556D}"/>
              </a:ext>
            </a:extLst>
          </p:cNvPr>
          <p:cNvSpPr txBox="1"/>
          <p:nvPr/>
        </p:nvSpPr>
        <p:spPr>
          <a:xfrm>
            <a:off x="7677912" y="3173670"/>
            <a:ext cx="14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5C07BE7F-2B39-E1A3-FE0D-BD5E0318E60A}"/>
              </a:ext>
            </a:extLst>
          </p:cNvPr>
          <p:cNvSpPr txBox="1"/>
          <p:nvPr/>
        </p:nvSpPr>
        <p:spPr>
          <a:xfrm>
            <a:off x="6981215" y="3397747"/>
            <a:ext cx="14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416D4AEF-882D-FD19-C306-D59AC819F532}"/>
              </a:ext>
            </a:extLst>
          </p:cNvPr>
          <p:cNvSpPr txBox="1"/>
          <p:nvPr/>
        </p:nvSpPr>
        <p:spPr>
          <a:xfrm>
            <a:off x="809015" y="3059668"/>
            <a:ext cx="14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4D5DBB0D-A9D4-2C78-10AE-2CF3BA2E34F0}"/>
              </a:ext>
            </a:extLst>
          </p:cNvPr>
          <p:cNvSpPr txBox="1"/>
          <p:nvPr/>
        </p:nvSpPr>
        <p:spPr>
          <a:xfrm>
            <a:off x="3620286" y="3242875"/>
            <a:ext cx="14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36B84971-1921-B91A-4EBA-D9E31FE5C81E}"/>
              </a:ext>
            </a:extLst>
          </p:cNvPr>
          <p:cNvSpPr txBox="1"/>
          <p:nvPr/>
        </p:nvSpPr>
        <p:spPr>
          <a:xfrm>
            <a:off x="1508487" y="3229423"/>
            <a:ext cx="14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A1710971-2176-9FFA-03B5-9CCDBB1E5BEC}"/>
              </a:ext>
            </a:extLst>
          </p:cNvPr>
          <p:cNvSpPr txBox="1"/>
          <p:nvPr/>
        </p:nvSpPr>
        <p:spPr>
          <a:xfrm>
            <a:off x="2211421" y="3339250"/>
            <a:ext cx="14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874ADFB2-E4E1-CDC7-462C-9D31016F69B8}"/>
              </a:ext>
            </a:extLst>
          </p:cNvPr>
          <p:cNvSpPr txBox="1"/>
          <p:nvPr/>
        </p:nvSpPr>
        <p:spPr>
          <a:xfrm>
            <a:off x="2902401" y="3582413"/>
            <a:ext cx="14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64493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4E8CA505-E854-ED02-7B94-95B13C9940F4}"/>
              </a:ext>
            </a:extLst>
          </p:cNvPr>
          <p:cNvGrpSpPr/>
          <p:nvPr/>
        </p:nvGrpSpPr>
        <p:grpSpPr>
          <a:xfrm>
            <a:off x="1447800" y="685800"/>
            <a:ext cx="9296400" cy="5486400"/>
            <a:chOff x="1447800" y="685800"/>
            <a:chExt cx="9296400" cy="548640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AE89B199-CBC5-72F2-A507-409FC92145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685800"/>
              <a:ext cx="9296400" cy="548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01D10DD5-B6E1-487E-34E2-C0C5DC87CAA9}"/>
                </a:ext>
              </a:extLst>
            </p:cNvPr>
            <p:cNvSpPr txBox="1"/>
            <p:nvPr/>
          </p:nvSpPr>
          <p:spPr>
            <a:xfrm>
              <a:off x="8092993" y="2305010"/>
              <a:ext cx="147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586EE64F-8ABC-D1C5-69B2-8503A92C9332}"/>
                </a:ext>
              </a:extLst>
            </p:cNvPr>
            <p:cNvSpPr txBox="1"/>
            <p:nvPr/>
          </p:nvSpPr>
          <p:spPr>
            <a:xfrm>
              <a:off x="9797103" y="2420463"/>
              <a:ext cx="147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20896CE7-9FF0-C4D0-42CD-C45C50128D08}"/>
                </a:ext>
              </a:extLst>
            </p:cNvPr>
            <p:cNvSpPr txBox="1"/>
            <p:nvPr/>
          </p:nvSpPr>
          <p:spPr>
            <a:xfrm>
              <a:off x="6416591" y="2554328"/>
              <a:ext cx="147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134905DE-854F-FA0F-816B-61E6DDF38B93}"/>
                </a:ext>
              </a:extLst>
            </p:cNvPr>
            <p:cNvSpPr txBox="1"/>
            <p:nvPr/>
          </p:nvSpPr>
          <p:spPr>
            <a:xfrm>
              <a:off x="4691326" y="2605129"/>
              <a:ext cx="147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0" name="תיבת טקסט 9">
              <a:extLst>
                <a:ext uri="{FF2B5EF4-FFF2-40B4-BE49-F238E27FC236}">
                  <a16:creationId xmlns:a16="http://schemas.microsoft.com/office/drawing/2014/main" id="{8C49485A-4B7C-C082-67E9-0342CDB1D9EC}"/>
                </a:ext>
              </a:extLst>
            </p:cNvPr>
            <p:cNvSpPr txBox="1"/>
            <p:nvPr/>
          </p:nvSpPr>
          <p:spPr>
            <a:xfrm>
              <a:off x="3021480" y="2824567"/>
              <a:ext cx="147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383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5A95226A-0239-2A8D-CE57-2E8534C8EDF5}"/>
              </a:ext>
            </a:extLst>
          </p:cNvPr>
          <p:cNvGrpSpPr/>
          <p:nvPr/>
        </p:nvGrpSpPr>
        <p:grpSpPr>
          <a:xfrm>
            <a:off x="1632195" y="894074"/>
            <a:ext cx="8927610" cy="5273051"/>
            <a:chOff x="1632195" y="894074"/>
            <a:chExt cx="8927610" cy="5273051"/>
          </a:xfrm>
        </p:grpSpPr>
        <p:pic>
          <p:nvPicPr>
            <p:cNvPr id="13" name="תמונה 12">
              <a:extLst>
                <a:ext uri="{FF2B5EF4-FFF2-40B4-BE49-F238E27FC236}">
                  <a16:creationId xmlns:a16="http://schemas.microsoft.com/office/drawing/2014/main" id="{9BBB64FF-A7B6-6F99-231C-1DD7C0DED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2195" y="894074"/>
              <a:ext cx="8927610" cy="5273051"/>
            </a:xfrm>
            <a:prstGeom prst="rect">
              <a:avLst/>
            </a:prstGeom>
          </p:spPr>
        </p:pic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D34C7B57-C6A1-A1F8-5395-D50F2364C4DA}"/>
                </a:ext>
              </a:extLst>
            </p:cNvPr>
            <p:cNvSpPr txBox="1"/>
            <p:nvPr/>
          </p:nvSpPr>
          <p:spPr>
            <a:xfrm>
              <a:off x="3040702" y="3281278"/>
              <a:ext cx="147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BADD42F7-589C-7234-A2A2-9FB25D97A08D}"/>
                </a:ext>
              </a:extLst>
            </p:cNvPr>
            <p:cNvSpPr txBox="1"/>
            <p:nvPr/>
          </p:nvSpPr>
          <p:spPr>
            <a:xfrm>
              <a:off x="4698630" y="3576779"/>
              <a:ext cx="147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91E323B1-DDCE-3DB8-B480-80D0E72ADD79}"/>
                </a:ext>
              </a:extLst>
            </p:cNvPr>
            <p:cNvSpPr txBox="1"/>
            <p:nvPr/>
          </p:nvSpPr>
          <p:spPr>
            <a:xfrm>
              <a:off x="6338086" y="3650610"/>
              <a:ext cx="147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382C8617-A08D-701B-C4AE-0FD36C68C8A4}"/>
                </a:ext>
              </a:extLst>
            </p:cNvPr>
            <p:cNvSpPr txBox="1"/>
            <p:nvPr/>
          </p:nvSpPr>
          <p:spPr>
            <a:xfrm>
              <a:off x="9630841" y="3784542"/>
              <a:ext cx="147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0" name="תיבת טקסט 9">
              <a:extLst>
                <a:ext uri="{FF2B5EF4-FFF2-40B4-BE49-F238E27FC236}">
                  <a16:creationId xmlns:a16="http://schemas.microsoft.com/office/drawing/2014/main" id="{5CA36D05-B6E9-85D5-F512-3B48C6016932}"/>
                </a:ext>
              </a:extLst>
            </p:cNvPr>
            <p:cNvSpPr txBox="1"/>
            <p:nvPr/>
          </p:nvSpPr>
          <p:spPr>
            <a:xfrm>
              <a:off x="7965991" y="3853748"/>
              <a:ext cx="147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7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E8B0432-241B-294F-16C2-365E0951F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85800"/>
            <a:ext cx="929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A11A1467-124E-2DF2-0314-2D8685B91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666" y="5754687"/>
            <a:ext cx="2533650" cy="1038225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28591952-0ACE-3B9A-5725-9BF35EA28D95}"/>
              </a:ext>
            </a:extLst>
          </p:cNvPr>
          <p:cNvSpPr txBox="1"/>
          <p:nvPr/>
        </p:nvSpPr>
        <p:spPr>
          <a:xfrm>
            <a:off x="2929866" y="3438236"/>
            <a:ext cx="14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CAFF223-C23B-C6EF-8AB2-F22A01E0A076}"/>
              </a:ext>
            </a:extLst>
          </p:cNvPr>
          <p:cNvSpPr txBox="1"/>
          <p:nvPr/>
        </p:nvSpPr>
        <p:spPr>
          <a:xfrm>
            <a:off x="4642842" y="3572162"/>
            <a:ext cx="14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3046483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32</Words>
  <Application>Microsoft Office PowerPoint</Application>
  <PresentationFormat>מסך רחב</PresentationFormat>
  <Paragraphs>32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Yehuda Yungshtein</dc:creator>
  <cp:lastModifiedBy>Yehuda Yungshtein</cp:lastModifiedBy>
  <cp:revision>3</cp:revision>
  <dcterms:created xsi:type="dcterms:W3CDTF">2024-09-23T07:32:06Z</dcterms:created>
  <dcterms:modified xsi:type="dcterms:W3CDTF">2024-09-24T09:12:26Z</dcterms:modified>
</cp:coreProperties>
</file>