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 id="2147483713" r:id="rId2"/>
    <p:sldMasterId id="2147483714" r:id="rId3"/>
  </p:sldMasterIdLst>
  <p:notesMasterIdLst>
    <p:notesMasterId r:id="rId16"/>
  </p:notesMasterIdLst>
  <p:sldIdLst>
    <p:sldId id="256" r:id="rId4"/>
    <p:sldId id="268" r:id="rId5"/>
    <p:sldId id="269" r:id="rId6"/>
    <p:sldId id="273" r:id="rId7"/>
    <p:sldId id="275" r:id="rId8"/>
    <p:sldId id="274" r:id="rId9"/>
    <p:sldId id="277" r:id="rId10"/>
    <p:sldId id="280" r:id="rId11"/>
    <p:sldId id="281" r:id="rId12"/>
    <p:sldId id="278" r:id="rId13"/>
    <p:sldId id="272" r:id="rId14"/>
    <p:sldId id="270" r:id="rId15"/>
  </p:sldIdLst>
  <p:sldSz cx="12192000" cy="6858000"/>
  <p:notesSz cx="6858000" cy="9144000"/>
  <p:embeddedFontLst>
    <p:embeddedFont>
      <p:font typeface="IBM Plex Sans" panose="020B0503050203000203" pitchFamily="34" charset="0"/>
      <p:regular r:id="rId17"/>
      <p:bold r:id="rId18"/>
      <p:italic r:id="rId19"/>
      <p:boldItalic r:id="rId20"/>
    </p:embeddedFont>
    <p:embeddedFont>
      <p:font typeface="IBM Plex Sans Light" panose="020B0403050203000203" pitchFamily="34" charset="0"/>
      <p:regular r:id="rId21"/>
      <p:bold r:id="rId22"/>
      <p:italic r:id="rId23"/>
      <p:boldItalic r:id="rId24"/>
    </p:embeddedFont>
    <p:embeddedFont>
      <p:font typeface="Red Hat Tex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C2E43-37CB-4079-AC6D-024FAB6F8815}" v="28" dt="2024-11-06T16:12:02.463"/>
  </p1510:revLst>
</p1510:revInfo>
</file>

<file path=ppt/tableStyles.xml><?xml version="1.0" encoding="utf-8"?>
<a:tblStyleLst xmlns:a="http://schemas.openxmlformats.org/drawingml/2006/main" def="{08C8E7A7-2AC0-404B-9AEA-80CA2224B023}">
  <a:tblStyle styleId="{08C8E7A7-2AC0-404B-9AEA-80CA2224B02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B4120FC-F5C0-413E-8F7D-745F9B75BE24}"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BEB"/>
          </a:solidFill>
        </a:fill>
      </a:tcStyle>
    </a:wholeTbl>
    <a:band1H>
      <a:tcTxStyle/>
      <a:tcStyle>
        <a:tcBdr/>
        <a:fill>
          <a:solidFill>
            <a:srgbClr val="D4D4D4"/>
          </a:solidFill>
        </a:fill>
      </a:tcStyle>
    </a:band1H>
    <a:band2H>
      <a:tcTxStyle/>
      <a:tcStyle>
        <a:tcBdr/>
      </a:tcStyle>
    </a:band2H>
    <a:band1V>
      <a:tcTxStyle/>
      <a:tcStyle>
        <a:tcBdr/>
        <a:fill>
          <a:solidFill>
            <a:srgbClr val="D4D4D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huda Sadeh-Weinraub" userId="gnyFWaXI+JJ8Eky2ZO1TNd8g95eO4mGnJ/zav8nm930=" providerId="None" clId="Web-{D50E53F7-0629-450C-BE59-E13651FB4BB6}"/>
    <pc:docChg chg="addSld delSld modSld sldOrd">
      <pc:chgData name="Yehuda Sadeh-Weinraub" userId="gnyFWaXI+JJ8Eky2ZO1TNd8g95eO4mGnJ/zav8nm930=" providerId="None" clId="Web-{D50E53F7-0629-450C-BE59-E13651FB4BB6}" dt="2024-09-17T17:13:24.740" v="5123"/>
      <pc:docMkLst>
        <pc:docMk/>
      </pc:docMkLst>
      <pc:sldChg chg="del">
        <pc:chgData name="Yehuda Sadeh-Weinraub" userId="gnyFWaXI+JJ8Eky2ZO1TNd8g95eO4mGnJ/zav8nm930=" providerId="None" clId="Web-{D50E53F7-0629-450C-BE59-E13651FB4BB6}" dt="2024-09-16T17:22:14.735" v="0"/>
        <pc:sldMkLst>
          <pc:docMk/>
          <pc:sldMk cId="0" sldId="258"/>
        </pc:sldMkLst>
      </pc:sldChg>
      <pc:sldChg chg="del">
        <pc:chgData name="Yehuda Sadeh-Weinraub" userId="gnyFWaXI+JJ8Eky2ZO1TNd8g95eO4mGnJ/zav8nm930=" providerId="None" clId="Web-{D50E53F7-0629-450C-BE59-E13651FB4BB6}" dt="2024-09-16T17:48:59.708" v="1050"/>
        <pc:sldMkLst>
          <pc:docMk/>
          <pc:sldMk cId="3110180513" sldId="267"/>
        </pc:sldMkLst>
      </pc:sldChg>
      <pc:sldChg chg="addSp delSp modSp">
        <pc:chgData name="Yehuda Sadeh-Weinraub" userId="gnyFWaXI+JJ8Eky2ZO1TNd8g95eO4mGnJ/zav8nm930=" providerId="None" clId="Web-{D50E53F7-0629-450C-BE59-E13651FB4BB6}" dt="2024-09-17T12:52:17.068" v="1983" actId="20577"/>
        <pc:sldMkLst>
          <pc:docMk/>
          <pc:sldMk cId="3945580573" sldId="268"/>
        </pc:sldMkLst>
        <pc:spChg chg="mod">
          <ac:chgData name="Yehuda Sadeh-Weinraub" userId="gnyFWaXI+JJ8Eky2ZO1TNd8g95eO4mGnJ/zav8nm930=" providerId="None" clId="Web-{D50E53F7-0629-450C-BE59-E13651FB4BB6}" dt="2024-09-17T12:47:12.162" v="1782" actId="20577"/>
          <ac:spMkLst>
            <pc:docMk/>
            <pc:sldMk cId="3945580573" sldId="268"/>
            <ac:spMk id="2" creationId="{C20C7A20-63B4-F59F-FEDA-CC2118F3E797}"/>
          </ac:spMkLst>
        </pc:spChg>
        <pc:spChg chg="add del mod">
          <ac:chgData name="Yehuda Sadeh-Weinraub" userId="gnyFWaXI+JJ8Eky2ZO1TNd8g95eO4mGnJ/zav8nm930=" providerId="None" clId="Web-{D50E53F7-0629-450C-BE59-E13651FB4BB6}" dt="2024-09-16T17:23:51.407" v="48"/>
          <ac:spMkLst>
            <pc:docMk/>
            <pc:sldMk cId="3945580573" sldId="268"/>
            <ac:spMk id="3" creationId="{E1A76163-9A7E-442E-900E-73F82BA3FD29}"/>
          </ac:spMkLst>
        </pc:spChg>
        <pc:spChg chg="add mod">
          <ac:chgData name="Yehuda Sadeh-Weinraub" userId="gnyFWaXI+JJ8Eky2ZO1TNd8g95eO4mGnJ/zav8nm930=" providerId="None" clId="Web-{D50E53F7-0629-450C-BE59-E13651FB4BB6}" dt="2024-09-17T12:50:15.115" v="1952" actId="20577"/>
          <ac:spMkLst>
            <pc:docMk/>
            <pc:sldMk cId="3945580573" sldId="268"/>
            <ac:spMk id="4" creationId="{D34B4304-6135-9695-6F58-1BA7AC345954}"/>
          </ac:spMkLst>
        </pc:spChg>
        <pc:spChg chg="add mod">
          <ac:chgData name="Yehuda Sadeh-Weinraub" userId="gnyFWaXI+JJ8Eky2ZO1TNd8g95eO4mGnJ/zav8nm930=" providerId="None" clId="Web-{D50E53F7-0629-450C-BE59-E13651FB4BB6}" dt="2024-09-17T12:50:25.803" v="1959" actId="20577"/>
          <ac:spMkLst>
            <pc:docMk/>
            <pc:sldMk cId="3945580573" sldId="268"/>
            <ac:spMk id="5" creationId="{5E53CE7F-8147-2169-FBC9-DCF16E5DE8C3}"/>
          </ac:spMkLst>
        </pc:spChg>
        <pc:spChg chg="mod">
          <ac:chgData name="Yehuda Sadeh-Weinraub" userId="gnyFWaXI+JJ8Eky2ZO1TNd8g95eO4mGnJ/zav8nm930=" providerId="None" clId="Web-{D50E53F7-0629-450C-BE59-E13651FB4BB6}" dt="2024-09-17T12:52:17.068" v="1983" actId="20577"/>
          <ac:spMkLst>
            <pc:docMk/>
            <pc:sldMk cId="3945580573" sldId="268"/>
            <ac:spMk id="359" creationId="{00000000-0000-0000-0000-000000000000}"/>
          </ac:spMkLst>
        </pc:spChg>
        <pc:graphicFrameChg chg="del mod modGraphic">
          <ac:chgData name="Yehuda Sadeh-Weinraub" userId="gnyFWaXI+JJ8Eky2ZO1TNd8g95eO4mGnJ/zav8nm930=" providerId="None" clId="Web-{D50E53F7-0629-450C-BE59-E13651FB4BB6}" dt="2024-09-16T17:22:22.829" v="3"/>
          <ac:graphicFrameMkLst>
            <pc:docMk/>
            <pc:sldMk cId="3945580573" sldId="268"/>
            <ac:graphicFrameMk id="360" creationId="{00000000-0000-0000-0000-000000000000}"/>
          </ac:graphicFrameMkLst>
        </pc:graphicFrameChg>
        <pc:graphicFrameChg chg="del">
          <ac:chgData name="Yehuda Sadeh-Weinraub" userId="gnyFWaXI+JJ8Eky2ZO1TNd8g95eO4mGnJ/zav8nm930=" providerId="None" clId="Web-{D50E53F7-0629-450C-BE59-E13651FB4BB6}" dt="2024-09-16T17:22:25.126" v="4"/>
          <ac:graphicFrameMkLst>
            <pc:docMk/>
            <pc:sldMk cId="3945580573" sldId="268"/>
            <ac:graphicFrameMk id="361" creationId="{00000000-0000-0000-0000-000000000000}"/>
          </ac:graphicFrameMkLst>
        </pc:graphicFrameChg>
      </pc:sldChg>
      <pc:sldChg chg="addSp delSp modSp add replId">
        <pc:chgData name="Yehuda Sadeh-Weinraub" userId="gnyFWaXI+JJ8Eky2ZO1TNd8g95eO4mGnJ/zav8nm930=" providerId="None" clId="Web-{D50E53F7-0629-450C-BE59-E13651FB4BB6}" dt="2024-09-17T15:54:03.609" v="3422" actId="20577"/>
        <pc:sldMkLst>
          <pc:docMk/>
          <pc:sldMk cId="198235219" sldId="269"/>
        </pc:sldMkLst>
        <pc:spChg chg="add del mod">
          <ac:chgData name="Yehuda Sadeh-Weinraub" userId="gnyFWaXI+JJ8Eky2ZO1TNd8g95eO4mGnJ/zav8nm930=" providerId="None" clId="Web-{D50E53F7-0629-450C-BE59-E13651FB4BB6}" dt="2024-09-17T15:34:21.994" v="2437" actId="20577"/>
          <ac:spMkLst>
            <pc:docMk/>
            <pc:sldMk cId="198235219" sldId="269"/>
            <ac:spMk id="2" creationId="{C20C7A20-63B4-F59F-FEDA-CC2118F3E797}"/>
          </ac:spMkLst>
        </pc:spChg>
        <pc:spChg chg="add del mod">
          <ac:chgData name="Yehuda Sadeh-Weinraub" userId="gnyFWaXI+JJ8Eky2ZO1TNd8g95eO4mGnJ/zav8nm930=" providerId="None" clId="Web-{D50E53F7-0629-450C-BE59-E13651FB4BB6}" dt="2024-09-17T15:20:49.610" v="2137"/>
          <ac:spMkLst>
            <pc:docMk/>
            <pc:sldMk cId="198235219" sldId="269"/>
            <ac:spMk id="3" creationId="{00F1D4B8-B175-4404-8A96-CDA91C913F5F}"/>
          </ac:spMkLst>
        </pc:spChg>
        <pc:spChg chg="del">
          <ac:chgData name="Yehuda Sadeh-Weinraub" userId="gnyFWaXI+JJ8Eky2ZO1TNd8g95eO4mGnJ/zav8nm930=" providerId="None" clId="Web-{D50E53F7-0629-450C-BE59-E13651FB4BB6}" dt="2024-09-16T17:47:16.864" v="994"/>
          <ac:spMkLst>
            <pc:docMk/>
            <pc:sldMk cId="198235219" sldId="269"/>
            <ac:spMk id="4" creationId="{D34B4304-6135-9695-6F58-1BA7AC345954}"/>
          </ac:spMkLst>
        </pc:spChg>
        <pc:spChg chg="del mod">
          <ac:chgData name="Yehuda Sadeh-Weinraub" userId="gnyFWaXI+JJ8Eky2ZO1TNd8g95eO4mGnJ/zav8nm930=" providerId="None" clId="Web-{D50E53F7-0629-450C-BE59-E13651FB4BB6}" dt="2024-09-16T17:49:06.474" v="1053"/>
          <ac:spMkLst>
            <pc:docMk/>
            <pc:sldMk cId="198235219" sldId="269"/>
            <ac:spMk id="5" creationId="{5E53CE7F-8147-2169-FBC9-DCF16E5DE8C3}"/>
          </ac:spMkLst>
        </pc:spChg>
        <pc:spChg chg="add mod">
          <ac:chgData name="Yehuda Sadeh-Weinraub" userId="gnyFWaXI+JJ8Eky2ZO1TNd8g95eO4mGnJ/zav8nm930=" providerId="None" clId="Web-{D50E53F7-0629-450C-BE59-E13651FB4BB6}" dt="2024-09-17T15:46:59.003" v="3288" actId="1076"/>
          <ac:spMkLst>
            <pc:docMk/>
            <pc:sldMk cId="198235219" sldId="269"/>
            <ac:spMk id="6" creationId="{ABDEDD6B-DFDE-89B6-0536-DCF024380E33}"/>
          </ac:spMkLst>
        </pc:spChg>
        <pc:spChg chg="mod">
          <ac:chgData name="Yehuda Sadeh-Weinraub" userId="gnyFWaXI+JJ8Eky2ZO1TNd8g95eO4mGnJ/zav8nm930=" providerId="None" clId="Web-{D50E53F7-0629-450C-BE59-E13651FB4BB6}" dt="2024-09-17T15:54:03.609" v="3422" actId="20577"/>
          <ac:spMkLst>
            <pc:docMk/>
            <pc:sldMk cId="198235219" sldId="269"/>
            <ac:spMk id="359" creationId="{00000000-0000-0000-0000-000000000000}"/>
          </ac:spMkLst>
        </pc:spChg>
        <pc:picChg chg="add mod">
          <ac:chgData name="Yehuda Sadeh-Weinraub" userId="gnyFWaXI+JJ8Eky2ZO1TNd8g95eO4mGnJ/zav8nm930=" providerId="None" clId="Web-{D50E53F7-0629-450C-BE59-E13651FB4BB6}" dt="2024-09-17T15:46:58.972" v="3286" actId="1076"/>
          <ac:picMkLst>
            <pc:docMk/>
            <pc:sldMk cId="198235219" sldId="269"/>
            <ac:picMk id="4" creationId="{01B4BF1E-C543-C32F-5300-2DC40F659875}"/>
          </ac:picMkLst>
        </pc:picChg>
        <pc:picChg chg="add mod">
          <ac:chgData name="Yehuda Sadeh-Weinraub" userId="gnyFWaXI+JJ8Eky2ZO1TNd8g95eO4mGnJ/zav8nm930=" providerId="None" clId="Web-{D50E53F7-0629-450C-BE59-E13651FB4BB6}" dt="2024-09-17T15:46:58.987" v="3287" actId="1076"/>
          <ac:picMkLst>
            <pc:docMk/>
            <pc:sldMk cId="198235219" sldId="269"/>
            <ac:picMk id="5" creationId="{2A549C56-1BD2-0CD9-15B2-4CC7D4757CCF}"/>
          </ac:picMkLst>
        </pc:picChg>
      </pc:sldChg>
      <pc:sldChg chg="del">
        <pc:chgData name="Yehuda Sadeh-Weinraub" userId="gnyFWaXI+JJ8Eky2ZO1TNd8g95eO4mGnJ/zav8nm930=" providerId="None" clId="Web-{D50E53F7-0629-450C-BE59-E13651FB4BB6}" dt="2024-09-16T17:36:47.566" v="454"/>
        <pc:sldMkLst>
          <pc:docMk/>
          <pc:sldMk cId="1841420253" sldId="269"/>
        </pc:sldMkLst>
      </pc:sldChg>
      <pc:sldChg chg="del">
        <pc:chgData name="Yehuda Sadeh-Weinraub" userId="gnyFWaXI+JJ8Eky2ZO1TNd8g95eO4mGnJ/zav8nm930=" providerId="None" clId="Web-{D50E53F7-0629-450C-BE59-E13651FB4BB6}" dt="2024-09-16T17:36:47.566" v="453"/>
        <pc:sldMkLst>
          <pc:docMk/>
          <pc:sldMk cId="3118637344" sldId="270"/>
        </pc:sldMkLst>
      </pc:sldChg>
      <pc:sldChg chg="modSp add replId">
        <pc:chgData name="Yehuda Sadeh-Weinraub" userId="gnyFWaXI+JJ8Eky2ZO1TNd8g95eO4mGnJ/zav8nm930=" providerId="None" clId="Web-{D50E53F7-0629-450C-BE59-E13651FB4BB6}" dt="2024-09-16T17:54:33.725" v="1388" actId="20577"/>
        <pc:sldMkLst>
          <pc:docMk/>
          <pc:sldMk cId="3722629256" sldId="270"/>
        </pc:sldMkLst>
        <pc:spChg chg="mod">
          <ac:chgData name="Yehuda Sadeh-Weinraub" userId="gnyFWaXI+JJ8Eky2ZO1TNd8g95eO4mGnJ/zav8nm930=" providerId="None" clId="Web-{D50E53F7-0629-450C-BE59-E13651FB4BB6}" dt="2024-09-16T17:54:33.725" v="1388" actId="20577"/>
          <ac:spMkLst>
            <pc:docMk/>
            <pc:sldMk cId="3722629256" sldId="270"/>
            <ac:spMk id="2" creationId="{C20C7A20-63B4-F59F-FEDA-CC2118F3E797}"/>
          </ac:spMkLst>
        </pc:spChg>
        <pc:spChg chg="mod">
          <ac:chgData name="Yehuda Sadeh-Weinraub" userId="gnyFWaXI+JJ8Eky2ZO1TNd8g95eO4mGnJ/zav8nm930=" providerId="None" clId="Web-{D50E53F7-0629-450C-BE59-E13651FB4BB6}" dt="2024-09-16T17:49:16.787" v="1060" actId="20577"/>
          <ac:spMkLst>
            <pc:docMk/>
            <pc:sldMk cId="3722629256" sldId="270"/>
            <ac:spMk id="359" creationId="{00000000-0000-0000-0000-000000000000}"/>
          </ac:spMkLst>
        </pc:spChg>
      </pc:sldChg>
      <pc:sldChg chg="modSp add replId">
        <pc:chgData name="Yehuda Sadeh-Weinraub" userId="gnyFWaXI+JJ8Eky2ZO1TNd8g95eO4mGnJ/zav8nm930=" providerId="None" clId="Web-{D50E53F7-0629-450C-BE59-E13651FB4BB6}" dt="2024-09-16T18:00:22.273" v="1738" actId="20577"/>
        <pc:sldMkLst>
          <pc:docMk/>
          <pc:sldMk cId="743818700" sldId="271"/>
        </pc:sldMkLst>
        <pc:spChg chg="mod">
          <ac:chgData name="Yehuda Sadeh-Weinraub" userId="gnyFWaXI+JJ8Eky2ZO1TNd8g95eO4mGnJ/zav8nm930=" providerId="None" clId="Web-{D50E53F7-0629-450C-BE59-E13651FB4BB6}" dt="2024-09-16T18:00:22.273" v="1738" actId="20577"/>
          <ac:spMkLst>
            <pc:docMk/>
            <pc:sldMk cId="743818700" sldId="271"/>
            <ac:spMk id="2" creationId="{C20C7A20-63B4-F59F-FEDA-CC2118F3E797}"/>
          </ac:spMkLst>
        </pc:spChg>
        <pc:spChg chg="mod">
          <ac:chgData name="Yehuda Sadeh-Weinraub" userId="gnyFWaXI+JJ8Eky2ZO1TNd8g95eO4mGnJ/zav8nm930=" providerId="None" clId="Web-{D50E53F7-0629-450C-BE59-E13651FB4BB6}" dt="2024-09-16T17:55:38.272" v="1452" actId="20577"/>
          <ac:spMkLst>
            <pc:docMk/>
            <pc:sldMk cId="743818700" sldId="271"/>
            <ac:spMk id="359" creationId="{00000000-0000-0000-0000-000000000000}"/>
          </ac:spMkLst>
        </pc:spChg>
      </pc:sldChg>
      <pc:sldChg chg="del">
        <pc:chgData name="Yehuda Sadeh-Weinraub" userId="gnyFWaXI+JJ8Eky2ZO1TNd8g95eO4mGnJ/zav8nm930=" providerId="None" clId="Web-{D50E53F7-0629-450C-BE59-E13651FB4BB6}" dt="2024-09-16T17:36:47.566" v="452"/>
        <pc:sldMkLst>
          <pc:docMk/>
          <pc:sldMk cId="3777814593" sldId="271"/>
        </pc:sldMkLst>
      </pc:sldChg>
      <pc:sldChg chg="add replId">
        <pc:chgData name="Yehuda Sadeh-Weinraub" userId="gnyFWaXI+JJ8Eky2ZO1TNd8g95eO4mGnJ/zav8nm930=" providerId="None" clId="Web-{D50E53F7-0629-450C-BE59-E13651FB4BB6}" dt="2024-09-17T14:07:54.631" v="2122"/>
        <pc:sldMkLst>
          <pc:docMk/>
          <pc:sldMk cId="137489974" sldId="272"/>
        </pc:sldMkLst>
      </pc:sldChg>
      <pc:sldChg chg="addSp delSp modSp add replId">
        <pc:chgData name="Yehuda Sadeh-Weinraub" userId="gnyFWaXI+JJ8Eky2ZO1TNd8g95eO4mGnJ/zav8nm930=" providerId="None" clId="Web-{D50E53F7-0629-450C-BE59-E13651FB4BB6}" dt="2024-09-17T15:54:23.421" v="3431" actId="20577"/>
        <pc:sldMkLst>
          <pc:docMk/>
          <pc:sldMk cId="1938502089" sldId="273"/>
        </pc:sldMkLst>
        <pc:spChg chg="mod">
          <ac:chgData name="Yehuda Sadeh-Weinraub" userId="gnyFWaXI+JJ8Eky2ZO1TNd8g95eO4mGnJ/zav8nm930=" providerId="None" clId="Web-{D50E53F7-0629-450C-BE59-E13651FB4BB6}" dt="2024-09-17T15:44:40.692" v="3250" actId="20577"/>
          <ac:spMkLst>
            <pc:docMk/>
            <pc:sldMk cId="1938502089" sldId="273"/>
            <ac:spMk id="2" creationId="{C20C7A20-63B4-F59F-FEDA-CC2118F3E797}"/>
          </ac:spMkLst>
        </pc:spChg>
        <pc:spChg chg="mod">
          <ac:chgData name="Yehuda Sadeh-Weinraub" userId="gnyFWaXI+JJ8Eky2ZO1TNd8g95eO4mGnJ/zav8nm930=" providerId="None" clId="Web-{D50E53F7-0629-450C-BE59-E13651FB4BB6}" dt="2024-09-17T15:45:22.504" v="3270" actId="20577"/>
          <ac:spMkLst>
            <pc:docMk/>
            <pc:sldMk cId="1938502089" sldId="273"/>
            <ac:spMk id="6" creationId="{ABDEDD6B-DFDE-89B6-0536-DCF024380E33}"/>
          </ac:spMkLst>
        </pc:spChg>
        <pc:spChg chg="add mod">
          <ac:chgData name="Yehuda Sadeh-Weinraub" userId="gnyFWaXI+JJ8Eky2ZO1TNd8g95eO4mGnJ/zav8nm930=" providerId="None" clId="Web-{D50E53F7-0629-450C-BE59-E13651FB4BB6}" dt="2024-09-17T15:45:15.816" v="3262" actId="1076"/>
          <ac:spMkLst>
            <pc:docMk/>
            <pc:sldMk cId="1938502089" sldId="273"/>
            <ac:spMk id="7" creationId="{4DC4EB23-7149-58E7-7A0A-DB4F32BDC2F2}"/>
          </ac:spMkLst>
        </pc:spChg>
        <pc:spChg chg="add del mod">
          <ac:chgData name="Yehuda Sadeh-Weinraub" userId="gnyFWaXI+JJ8Eky2ZO1TNd8g95eO4mGnJ/zav8nm930=" providerId="None" clId="Web-{D50E53F7-0629-450C-BE59-E13651FB4BB6}" dt="2024-09-17T15:45:15.848" v="3264" actId="1076"/>
          <ac:spMkLst>
            <pc:docMk/>
            <pc:sldMk cId="1938502089" sldId="273"/>
            <ac:spMk id="9" creationId="{C661E461-BC68-0BC4-8271-50EE78255A4F}"/>
          </ac:spMkLst>
        </pc:spChg>
        <pc:spChg chg="mod">
          <ac:chgData name="Yehuda Sadeh-Weinraub" userId="gnyFWaXI+JJ8Eky2ZO1TNd8g95eO4mGnJ/zav8nm930=" providerId="None" clId="Web-{D50E53F7-0629-450C-BE59-E13651FB4BB6}" dt="2024-09-17T15:54:23.421" v="3431" actId="20577"/>
          <ac:spMkLst>
            <pc:docMk/>
            <pc:sldMk cId="1938502089" sldId="273"/>
            <ac:spMk id="359" creationId="{00000000-0000-0000-0000-000000000000}"/>
          </ac:spMkLst>
        </pc:spChg>
        <pc:picChg chg="mod">
          <ac:chgData name="Yehuda Sadeh-Weinraub" userId="gnyFWaXI+JJ8Eky2ZO1TNd8g95eO4mGnJ/zav8nm930=" providerId="None" clId="Web-{D50E53F7-0629-450C-BE59-E13651FB4BB6}" dt="2024-09-17T15:45:15.723" v="3258" actId="1076"/>
          <ac:picMkLst>
            <pc:docMk/>
            <pc:sldMk cId="1938502089" sldId="273"/>
            <ac:picMk id="4" creationId="{01B4BF1E-C543-C32F-5300-2DC40F659875}"/>
          </ac:picMkLst>
        </pc:picChg>
        <pc:picChg chg="mod">
          <ac:chgData name="Yehuda Sadeh-Weinraub" userId="gnyFWaXI+JJ8Eky2ZO1TNd8g95eO4mGnJ/zav8nm930=" providerId="None" clId="Web-{D50E53F7-0629-450C-BE59-E13651FB4BB6}" dt="2024-09-17T15:45:15.801" v="3259" actId="1076"/>
          <ac:picMkLst>
            <pc:docMk/>
            <pc:sldMk cId="1938502089" sldId="273"/>
            <ac:picMk id="5" creationId="{2A549C56-1BD2-0CD9-15B2-4CC7D4757CCF}"/>
          </ac:picMkLst>
        </pc:picChg>
        <pc:cxnChg chg="add mod">
          <ac:chgData name="Yehuda Sadeh-Weinraub" userId="gnyFWaXI+JJ8Eky2ZO1TNd8g95eO4mGnJ/zav8nm930=" providerId="None" clId="Web-{D50E53F7-0629-450C-BE59-E13651FB4BB6}" dt="2024-09-17T15:45:15.816" v="3261" actId="1076"/>
          <ac:cxnSpMkLst>
            <pc:docMk/>
            <pc:sldMk cId="1938502089" sldId="273"/>
            <ac:cxnSpMk id="3" creationId="{1EC7D560-70EF-405B-9383-A3AE5444E37F}"/>
          </ac:cxnSpMkLst>
        </pc:cxnChg>
        <pc:cxnChg chg="add del mod">
          <ac:chgData name="Yehuda Sadeh-Weinraub" userId="gnyFWaXI+JJ8Eky2ZO1TNd8g95eO4mGnJ/zav8nm930=" providerId="None" clId="Web-{D50E53F7-0629-450C-BE59-E13651FB4BB6}" dt="2024-09-17T15:45:15.832" v="3263" actId="1076"/>
          <ac:cxnSpMkLst>
            <pc:docMk/>
            <pc:sldMk cId="1938502089" sldId="273"/>
            <ac:cxnSpMk id="8" creationId="{D4454238-80D9-9A1C-EFF6-8CDFF43CF1B3}"/>
          </ac:cxnSpMkLst>
        </pc:cxnChg>
      </pc:sldChg>
      <pc:sldChg chg="addSp delSp modSp add replId">
        <pc:chgData name="Yehuda Sadeh-Weinraub" userId="gnyFWaXI+JJ8Eky2ZO1TNd8g95eO4mGnJ/zav8nm930=" providerId="None" clId="Web-{D50E53F7-0629-450C-BE59-E13651FB4BB6}" dt="2024-09-17T16:28:34.450" v="4377" actId="20577"/>
        <pc:sldMkLst>
          <pc:docMk/>
          <pc:sldMk cId="1102096541" sldId="274"/>
        </pc:sldMkLst>
        <pc:spChg chg="mod">
          <ac:chgData name="Yehuda Sadeh-Weinraub" userId="gnyFWaXI+JJ8Eky2ZO1TNd8g95eO4mGnJ/zav8nm930=" providerId="None" clId="Web-{D50E53F7-0629-450C-BE59-E13651FB4BB6}" dt="2024-09-17T16:28:28.997" v="4376" actId="20577"/>
          <ac:spMkLst>
            <pc:docMk/>
            <pc:sldMk cId="1102096541" sldId="274"/>
            <ac:spMk id="2" creationId="{C20C7A20-63B4-F59F-FEDA-CC2118F3E797}"/>
          </ac:spMkLst>
        </pc:spChg>
        <pc:spChg chg="mod">
          <ac:chgData name="Yehuda Sadeh-Weinraub" userId="gnyFWaXI+JJ8Eky2ZO1TNd8g95eO4mGnJ/zav8nm930=" providerId="None" clId="Web-{D50E53F7-0629-450C-BE59-E13651FB4BB6}" dt="2024-09-17T16:28:34.450" v="4377" actId="20577"/>
          <ac:spMkLst>
            <pc:docMk/>
            <pc:sldMk cId="1102096541" sldId="274"/>
            <ac:spMk id="6" creationId="{ABDEDD6B-DFDE-89B6-0536-DCF024380E33}"/>
          </ac:spMkLst>
        </pc:spChg>
        <pc:spChg chg="mod">
          <ac:chgData name="Yehuda Sadeh-Weinraub" userId="gnyFWaXI+JJ8Eky2ZO1TNd8g95eO4mGnJ/zav8nm930=" providerId="None" clId="Web-{D50E53F7-0629-450C-BE59-E13651FB4BB6}" dt="2024-09-17T16:03:27.385" v="3841" actId="20577"/>
          <ac:spMkLst>
            <pc:docMk/>
            <pc:sldMk cId="1102096541" sldId="274"/>
            <ac:spMk id="359" creationId="{00000000-0000-0000-0000-000000000000}"/>
          </ac:spMkLst>
        </pc:spChg>
        <pc:picChg chg="del">
          <ac:chgData name="Yehuda Sadeh-Weinraub" userId="gnyFWaXI+JJ8Eky2ZO1TNd8g95eO4mGnJ/zav8nm930=" providerId="None" clId="Web-{D50E53F7-0629-450C-BE59-E13651FB4BB6}" dt="2024-09-17T16:03:44.291" v="3844"/>
          <ac:picMkLst>
            <pc:docMk/>
            <pc:sldMk cId="1102096541" sldId="274"/>
            <ac:picMk id="5" creationId="{2A549C56-1BD2-0CD9-15B2-4CC7D4757CCF}"/>
          </ac:picMkLst>
        </pc:picChg>
        <pc:picChg chg="add mod">
          <ac:chgData name="Yehuda Sadeh-Weinraub" userId="gnyFWaXI+JJ8Eky2ZO1TNd8g95eO4mGnJ/zav8nm930=" providerId="None" clId="Web-{D50E53F7-0629-450C-BE59-E13651FB4BB6}" dt="2024-09-17T16:03:49.807" v="3845" actId="1076"/>
          <ac:picMkLst>
            <pc:docMk/>
            <pc:sldMk cId="1102096541" sldId="274"/>
            <ac:picMk id="11" creationId="{C332FE54-7946-A354-07C2-D337293C066D}"/>
          </ac:picMkLst>
        </pc:picChg>
      </pc:sldChg>
      <pc:sldChg chg="addSp delSp modSp add ord replId">
        <pc:chgData name="Yehuda Sadeh-Weinraub" userId="gnyFWaXI+JJ8Eky2ZO1TNd8g95eO4mGnJ/zav8nm930=" providerId="None" clId="Web-{D50E53F7-0629-450C-BE59-E13651FB4BB6}" dt="2024-09-17T16:41:49.303" v="4598"/>
        <pc:sldMkLst>
          <pc:docMk/>
          <pc:sldMk cId="689699545" sldId="275"/>
        </pc:sldMkLst>
        <pc:spChg chg="mod">
          <ac:chgData name="Yehuda Sadeh-Weinraub" userId="gnyFWaXI+JJ8Eky2ZO1TNd8g95eO4mGnJ/zav8nm930=" providerId="None" clId="Web-{D50E53F7-0629-450C-BE59-E13651FB4BB6}" dt="2024-09-17T15:58:50.403" v="3822" actId="20577"/>
          <ac:spMkLst>
            <pc:docMk/>
            <pc:sldMk cId="689699545" sldId="275"/>
            <ac:spMk id="2" creationId="{C20C7A20-63B4-F59F-FEDA-CC2118F3E797}"/>
          </ac:spMkLst>
        </pc:spChg>
        <pc:spChg chg="mod">
          <ac:chgData name="Yehuda Sadeh-Weinraub" userId="gnyFWaXI+JJ8Eky2ZO1TNd8g95eO4mGnJ/zav8nm930=" providerId="None" clId="Web-{D50E53F7-0629-450C-BE59-E13651FB4BB6}" dt="2024-09-17T16:00:40.574" v="3839" actId="20577"/>
          <ac:spMkLst>
            <pc:docMk/>
            <pc:sldMk cId="689699545" sldId="275"/>
            <ac:spMk id="6" creationId="{ABDEDD6B-DFDE-89B6-0536-DCF024380E33}"/>
          </ac:spMkLst>
        </pc:spChg>
        <pc:spChg chg="add">
          <ac:chgData name="Yehuda Sadeh-Weinraub" userId="gnyFWaXI+JJ8Eky2ZO1TNd8g95eO4mGnJ/zav8nm930=" providerId="None" clId="Web-{D50E53F7-0629-450C-BE59-E13651FB4BB6}" dt="2024-09-17T16:41:49.303" v="4598"/>
          <ac:spMkLst>
            <pc:docMk/>
            <pc:sldMk cId="689699545" sldId="275"/>
            <ac:spMk id="8" creationId="{AB783114-3AD1-48AB-42C5-16C92C877C1A}"/>
          </ac:spMkLst>
        </pc:spChg>
        <pc:spChg chg="mod">
          <ac:chgData name="Yehuda Sadeh-Weinraub" userId="gnyFWaXI+JJ8Eky2ZO1TNd8g95eO4mGnJ/zav8nm930=" providerId="None" clId="Web-{D50E53F7-0629-450C-BE59-E13651FB4BB6}" dt="2024-09-17T15:54:32.671" v="3441" actId="20577"/>
          <ac:spMkLst>
            <pc:docMk/>
            <pc:sldMk cId="689699545" sldId="275"/>
            <ac:spMk id="359" creationId="{00000000-0000-0000-0000-000000000000}"/>
          </ac:spMkLst>
        </pc:spChg>
        <pc:picChg chg="add mod">
          <ac:chgData name="Yehuda Sadeh-Weinraub" userId="gnyFWaXI+JJ8Eky2ZO1TNd8g95eO4mGnJ/zav8nm930=" providerId="None" clId="Web-{D50E53F7-0629-450C-BE59-E13651FB4BB6}" dt="2024-09-17T16:00:24.418" v="3831" actId="1076"/>
          <ac:picMkLst>
            <pc:docMk/>
            <pc:sldMk cId="689699545" sldId="275"/>
            <ac:picMk id="3" creationId="{5CA6A068-73B8-4B7C-D792-31C3B9C70AE9}"/>
          </ac:picMkLst>
        </pc:picChg>
        <pc:picChg chg="del">
          <ac:chgData name="Yehuda Sadeh-Weinraub" userId="gnyFWaXI+JJ8Eky2ZO1TNd8g95eO4mGnJ/zav8nm930=" providerId="None" clId="Web-{D50E53F7-0629-450C-BE59-E13651FB4BB6}" dt="2024-09-17T15:59:53.293" v="3827"/>
          <ac:picMkLst>
            <pc:docMk/>
            <pc:sldMk cId="689699545" sldId="275"/>
            <ac:picMk id="5" creationId="{2A549C56-1BD2-0CD9-15B2-4CC7D4757CCF}"/>
          </ac:picMkLst>
        </pc:picChg>
      </pc:sldChg>
      <pc:sldChg chg="add replId">
        <pc:chgData name="Yehuda Sadeh-Weinraub" userId="gnyFWaXI+JJ8Eky2ZO1TNd8g95eO4mGnJ/zav8nm930=" providerId="None" clId="Web-{D50E53F7-0629-450C-BE59-E13651FB4BB6}" dt="2024-09-17T16:29:49.418" v="4378"/>
        <pc:sldMkLst>
          <pc:docMk/>
          <pc:sldMk cId="140683273" sldId="276"/>
        </pc:sldMkLst>
      </pc:sldChg>
      <pc:sldChg chg="addSp delSp modSp add ord replId">
        <pc:chgData name="Yehuda Sadeh-Weinraub" userId="gnyFWaXI+JJ8Eky2ZO1TNd8g95eO4mGnJ/zav8nm930=" providerId="None" clId="Web-{D50E53F7-0629-450C-BE59-E13651FB4BB6}" dt="2024-09-17T17:13:07.756" v="5121" actId="20577"/>
        <pc:sldMkLst>
          <pc:docMk/>
          <pc:sldMk cId="1534573556" sldId="277"/>
        </pc:sldMkLst>
        <pc:spChg chg="mod">
          <ac:chgData name="Yehuda Sadeh-Weinraub" userId="gnyFWaXI+JJ8Eky2ZO1TNd8g95eO4mGnJ/zav8nm930=" providerId="None" clId="Web-{D50E53F7-0629-450C-BE59-E13651FB4BB6}" dt="2024-09-17T17:08:08.664" v="4995" actId="20577"/>
          <ac:spMkLst>
            <pc:docMk/>
            <pc:sldMk cId="1534573556" sldId="277"/>
            <ac:spMk id="2" creationId="{C20C7A20-63B4-F59F-FEDA-CC2118F3E797}"/>
          </ac:spMkLst>
        </pc:spChg>
        <pc:spChg chg="add del mod">
          <ac:chgData name="Yehuda Sadeh-Weinraub" userId="gnyFWaXI+JJ8Eky2ZO1TNd8g95eO4mGnJ/zav8nm930=" providerId="None" clId="Web-{D50E53F7-0629-450C-BE59-E13651FB4BB6}" dt="2024-09-17T16:41:59.318" v="4599"/>
          <ac:spMkLst>
            <pc:docMk/>
            <pc:sldMk cId="1534573556" sldId="277"/>
            <ac:spMk id="5" creationId="{862FBAA5-E920-A897-1D97-767928503E91}"/>
          </ac:spMkLst>
        </pc:spChg>
        <pc:spChg chg="mod">
          <ac:chgData name="Yehuda Sadeh-Weinraub" userId="gnyFWaXI+JJ8Eky2ZO1TNd8g95eO4mGnJ/zav8nm930=" providerId="None" clId="Web-{D50E53F7-0629-450C-BE59-E13651FB4BB6}" dt="2024-09-17T16:42:46.224" v="4660" actId="20577"/>
          <ac:spMkLst>
            <pc:docMk/>
            <pc:sldMk cId="1534573556" sldId="277"/>
            <ac:spMk id="6" creationId="{ABDEDD6B-DFDE-89B6-0536-DCF024380E33}"/>
          </ac:spMkLst>
        </pc:spChg>
        <pc:spChg chg="add del mod">
          <ac:chgData name="Yehuda Sadeh-Weinraub" userId="gnyFWaXI+JJ8Eky2ZO1TNd8g95eO4mGnJ/zav8nm930=" providerId="None" clId="Web-{D50E53F7-0629-450C-BE59-E13651FB4BB6}" dt="2024-09-17T16:47:46.847" v="4685"/>
          <ac:spMkLst>
            <pc:docMk/>
            <pc:sldMk cId="1534573556" sldId="277"/>
            <ac:spMk id="13" creationId="{7636A785-031D-BCF1-414A-8B3C392EB443}"/>
          </ac:spMkLst>
        </pc:spChg>
        <pc:spChg chg="add del">
          <ac:chgData name="Yehuda Sadeh-Weinraub" userId="gnyFWaXI+JJ8Eky2ZO1TNd8g95eO4mGnJ/zav8nm930=" providerId="None" clId="Web-{D50E53F7-0629-450C-BE59-E13651FB4BB6}" dt="2024-09-17T16:47:51.362" v="4687"/>
          <ac:spMkLst>
            <pc:docMk/>
            <pc:sldMk cId="1534573556" sldId="277"/>
            <ac:spMk id="17" creationId="{915C6A9C-CFDC-58A9-BAA1-84D60BD6BF9B}"/>
          </ac:spMkLst>
        </pc:spChg>
        <pc:spChg chg="add mod">
          <ac:chgData name="Yehuda Sadeh-Weinraub" userId="gnyFWaXI+JJ8Eky2ZO1TNd8g95eO4mGnJ/zav8nm930=" providerId="None" clId="Web-{D50E53F7-0629-450C-BE59-E13651FB4BB6}" dt="2024-09-17T17:13:07.756" v="5121" actId="20577"/>
          <ac:spMkLst>
            <pc:docMk/>
            <pc:sldMk cId="1534573556" sldId="277"/>
            <ac:spMk id="20" creationId="{8EDB7BD7-12D2-F112-2228-53C6DA94CB29}"/>
          </ac:spMkLst>
        </pc:spChg>
        <pc:spChg chg="mod">
          <ac:chgData name="Yehuda Sadeh-Weinraub" userId="gnyFWaXI+JJ8Eky2ZO1TNd8g95eO4mGnJ/zav8nm930=" providerId="None" clId="Web-{D50E53F7-0629-450C-BE59-E13651FB4BB6}" dt="2024-09-17T17:00:14.762" v="4953" actId="20577"/>
          <ac:spMkLst>
            <pc:docMk/>
            <pc:sldMk cId="1534573556" sldId="277"/>
            <ac:spMk id="359" creationId="{00000000-0000-0000-0000-000000000000}"/>
          </ac:spMkLst>
        </pc:spChg>
        <pc:picChg chg="del">
          <ac:chgData name="Yehuda Sadeh-Weinraub" userId="gnyFWaXI+JJ8Eky2ZO1TNd8g95eO4mGnJ/zav8nm930=" providerId="None" clId="Web-{D50E53F7-0629-450C-BE59-E13651FB4BB6}" dt="2024-09-17T16:45:33.692" v="4664"/>
          <ac:picMkLst>
            <pc:docMk/>
            <pc:sldMk cId="1534573556" sldId="277"/>
            <ac:picMk id="3" creationId="{5CA6A068-73B8-4B7C-D792-31C3B9C70AE9}"/>
          </ac:picMkLst>
        </pc:picChg>
        <pc:picChg chg="del">
          <ac:chgData name="Yehuda Sadeh-Weinraub" userId="gnyFWaXI+JJ8Eky2ZO1TNd8g95eO4mGnJ/zav8nm930=" providerId="None" clId="Web-{D50E53F7-0629-450C-BE59-E13651FB4BB6}" dt="2024-09-17T16:46:50.863" v="4668"/>
          <ac:picMkLst>
            <pc:docMk/>
            <pc:sldMk cId="1534573556" sldId="277"/>
            <ac:picMk id="4" creationId="{01B4BF1E-C543-C32F-5300-2DC40F659875}"/>
          </ac:picMkLst>
        </pc:picChg>
        <pc:picChg chg="add del mod">
          <ac:chgData name="Yehuda Sadeh-Weinraub" userId="gnyFWaXI+JJ8Eky2ZO1TNd8g95eO4mGnJ/zav8nm930=" providerId="None" clId="Web-{D50E53F7-0629-450C-BE59-E13651FB4BB6}" dt="2024-09-17T16:55:53.202" v="4736"/>
          <ac:picMkLst>
            <pc:docMk/>
            <pc:sldMk cId="1534573556" sldId="277"/>
            <ac:picMk id="7" creationId="{E186897F-E532-8541-7D8A-1598D43ACFF3}"/>
          </ac:picMkLst>
        </pc:picChg>
        <pc:picChg chg="add del">
          <ac:chgData name="Yehuda Sadeh-Weinraub" userId="gnyFWaXI+JJ8Eky2ZO1TNd8g95eO4mGnJ/zav8nm930=" providerId="None" clId="Web-{D50E53F7-0629-450C-BE59-E13651FB4BB6}" dt="2024-09-17T16:53:10.313" v="4696"/>
          <ac:picMkLst>
            <pc:docMk/>
            <pc:sldMk cId="1534573556" sldId="277"/>
            <ac:picMk id="9" creationId="{0BE41F03-565C-2C21-86A2-0FE396F81820}"/>
          </ac:picMkLst>
        </pc:picChg>
        <pc:picChg chg="add mod">
          <ac:chgData name="Yehuda Sadeh-Weinraub" userId="gnyFWaXI+JJ8Eky2ZO1TNd8g95eO4mGnJ/zav8nm930=" providerId="None" clId="Web-{D50E53F7-0629-450C-BE59-E13651FB4BB6}" dt="2024-09-17T16:53:17.047" v="4697" actId="1076"/>
          <ac:picMkLst>
            <pc:docMk/>
            <pc:sldMk cId="1534573556" sldId="277"/>
            <ac:picMk id="18" creationId="{7D87B3BF-91EE-702F-3309-2B2C382E005C}"/>
          </ac:picMkLst>
        </pc:picChg>
        <pc:picChg chg="add mod">
          <ac:chgData name="Yehuda Sadeh-Weinraub" userId="gnyFWaXI+JJ8Eky2ZO1TNd8g95eO4mGnJ/zav8nm930=" providerId="None" clId="Web-{D50E53F7-0629-450C-BE59-E13651FB4BB6}" dt="2024-09-17T16:56:49.967" v="4739" actId="1076"/>
          <ac:picMkLst>
            <pc:docMk/>
            <pc:sldMk cId="1534573556" sldId="277"/>
            <ac:picMk id="19" creationId="{966AD9EE-8FC0-DE42-B846-97A03E2AFF5A}"/>
          </ac:picMkLst>
        </pc:picChg>
        <pc:cxnChg chg="add del mod">
          <ac:chgData name="Yehuda Sadeh-Weinraub" userId="gnyFWaXI+JJ8Eky2ZO1TNd8g95eO4mGnJ/zav8nm930=" providerId="None" clId="Web-{D50E53F7-0629-450C-BE59-E13651FB4BB6}" dt="2024-09-17T16:47:46.847" v="4686"/>
          <ac:cxnSpMkLst>
            <pc:docMk/>
            <pc:sldMk cId="1534573556" sldId="277"/>
            <ac:cxnSpMk id="11" creationId="{2B2DD2C8-8FE9-6EB5-895F-D1DE7CC8A43C}"/>
          </ac:cxnSpMkLst>
        </pc:cxnChg>
        <pc:cxnChg chg="add del">
          <ac:chgData name="Yehuda Sadeh-Weinraub" userId="gnyFWaXI+JJ8Eky2ZO1TNd8g95eO4mGnJ/zav8nm930=" providerId="None" clId="Web-{D50E53F7-0629-450C-BE59-E13651FB4BB6}" dt="2024-09-17T16:47:51.362" v="4688"/>
          <ac:cxnSpMkLst>
            <pc:docMk/>
            <pc:sldMk cId="1534573556" sldId="277"/>
            <ac:cxnSpMk id="15" creationId="{57D85A49-2DD0-D1B4-55C7-21FE509925E4}"/>
          </ac:cxnSpMkLst>
        </pc:cxnChg>
      </pc:sldChg>
      <pc:sldChg chg="addSp delSp modSp add replId">
        <pc:chgData name="Yehuda Sadeh-Weinraub" userId="gnyFWaXI+JJ8Eky2ZO1TNd8g95eO4mGnJ/zav8nm930=" providerId="None" clId="Web-{D50E53F7-0629-450C-BE59-E13651FB4BB6}" dt="2024-09-17T17:13:24.740" v="5123"/>
        <pc:sldMkLst>
          <pc:docMk/>
          <pc:sldMk cId="2101705084" sldId="278"/>
        </pc:sldMkLst>
        <pc:spChg chg="mod">
          <ac:chgData name="Yehuda Sadeh-Weinraub" userId="gnyFWaXI+JJ8Eky2ZO1TNd8g95eO4mGnJ/zav8nm930=" providerId="None" clId="Web-{D50E53F7-0629-450C-BE59-E13651FB4BB6}" dt="2024-09-17T17:10:23.773" v="5045" actId="20577"/>
          <ac:spMkLst>
            <pc:docMk/>
            <pc:sldMk cId="2101705084" sldId="278"/>
            <ac:spMk id="2" creationId="{C20C7A20-63B4-F59F-FEDA-CC2118F3E797}"/>
          </ac:spMkLst>
        </pc:spChg>
        <pc:spChg chg="add del mod">
          <ac:chgData name="Yehuda Sadeh-Weinraub" userId="gnyFWaXI+JJ8Eky2ZO1TNd8g95eO4mGnJ/zav8nm930=" providerId="None" clId="Web-{D50E53F7-0629-450C-BE59-E13651FB4BB6}" dt="2024-09-17T17:10:34.476" v="5048"/>
          <ac:spMkLst>
            <pc:docMk/>
            <pc:sldMk cId="2101705084" sldId="278"/>
            <ac:spMk id="3" creationId="{1AC0F497-C073-A50E-4575-311F58175443}"/>
          </ac:spMkLst>
        </pc:spChg>
        <pc:spChg chg="add">
          <ac:chgData name="Yehuda Sadeh-Weinraub" userId="gnyFWaXI+JJ8Eky2ZO1TNd8g95eO4mGnJ/zav8nm930=" providerId="None" clId="Web-{D50E53F7-0629-450C-BE59-E13651FB4BB6}" dt="2024-09-17T17:13:14.318" v="5122"/>
          <ac:spMkLst>
            <pc:docMk/>
            <pc:sldMk cId="2101705084" sldId="278"/>
            <ac:spMk id="5" creationId="{B8A36E7C-81DD-5132-6D5E-F4C542BCC642}"/>
          </ac:spMkLst>
        </pc:spChg>
        <pc:picChg chg="del">
          <ac:chgData name="Yehuda Sadeh-Weinraub" userId="gnyFWaXI+JJ8Eky2ZO1TNd8g95eO4mGnJ/zav8nm930=" providerId="None" clId="Web-{D50E53F7-0629-450C-BE59-E13651FB4BB6}" dt="2024-09-17T17:13:24.740" v="5123"/>
          <ac:picMkLst>
            <pc:docMk/>
            <pc:sldMk cId="2101705084" sldId="278"/>
            <ac:picMk id="19" creationId="{966AD9EE-8FC0-DE42-B846-97A03E2AFF5A}"/>
          </ac:picMkLst>
        </pc:picChg>
      </pc:sldChg>
    </pc:docChg>
  </pc:docChgLst>
  <pc:docChgLst>
    <pc:chgData name="Daniel Alexander Parkes" clId="Web-{E4C4BB2C-B3E4-4A42-A679-A97C66DDB8F4}"/>
    <pc:docChg chg="modSld">
      <pc:chgData name="Daniel Alexander Parkes" userId="" providerId="" clId="Web-{E4C4BB2C-B3E4-4A42-A679-A97C66DDB8F4}" dt="2024-04-08T13:03:05.500" v="437" actId="20577"/>
      <pc:docMkLst>
        <pc:docMk/>
      </pc:docMkLst>
      <pc:sldChg chg="modSp">
        <pc:chgData name="Daniel Alexander Parkes" userId="" providerId="" clId="Web-{E4C4BB2C-B3E4-4A42-A679-A97C66DDB8F4}" dt="2024-04-08T12:32:47.637" v="132"/>
        <pc:sldMkLst>
          <pc:docMk/>
          <pc:sldMk cId="0" sldId="258"/>
        </pc:sldMkLst>
        <pc:graphicFrameChg chg="mod modGraphic">
          <ac:chgData name="Daniel Alexander Parkes" userId="" providerId="" clId="Web-{E4C4BB2C-B3E4-4A42-A679-A97C66DDB8F4}" dt="2024-04-08T12:32:47.637" v="132"/>
          <ac:graphicFrameMkLst>
            <pc:docMk/>
            <pc:sldMk cId="0" sldId="258"/>
            <ac:graphicFrameMk id="360" creationId="{00000000-0000-0000-0000-000000000000}"/>
          </ac:graphicFrameMkLst>
        </pc:graphicFrameChg>
      </pc:sldChg>
      <pc:sldChg chg="modSp">
        <pc:chgData name="Daniel Alexander Parkes" userId="" providerId="" clId="Web-{E4C4BB2C-B3E4-4A42-A679-A97C66DDB8F4}" dt="2024-04-08T12:42:35.071" v="311" actId="20577"/>
        <pc:sldMkLst>
          <pc:docMk/>
          <pc:sldMk cId="0" sldId="263"/>
        </pc:sldMkLst>
        <pc:spChg chg="mod">
          <ac:chgData name="Daniel Alexander Parkes" userId="" providerId="" clId="Web-{E4C4BB2C-B3E4-4A42-A679-A97C66DDB8F4}" dt="2024-04-08T12:42:35.071" v="311" actId="20577"/>
          <ac:spMkLst>
            <pc:docMk/>
            <pc:sldMk cId="0" sldId="263"/>
            <ac:spMk id="542" creationId="{00000000-0000-0000-0000-000000000000}"/>
          </ac:spMkLst>
        </pc:spChg>
      </pc:sldChg>
      <pc:sldChg chg="addSp modSp">
        <pc:chgData name="Daniel Alexander Parkes" userId="" providerId="" clId="Web-{E4C4BB2C-B3E4-4A42-A679-A97C66DDB8F4}" dt="2024-04-08T13:01:41.375" v="430" actId="20577"/>
        <pc:sldMkLst>
          <pc:docMk/>
          <pc:sldMk cId="0" sldId="264"/>
        </pc:sldMkLst>
        <pc:spChg chg="add mod">
          <ac:chgData name="Daniel Alexander Parkes" userId="" providerId="" clId="Web-{E4C4BB2C-B3E4-4A42-A679-A97C66DDB8F4}" dt="2024-04-08T12:50:02.740" v="425" actId="20577"/>
          <ac:spMkLst>
            <pc:docMk/>
            <pc:sldMk cId="0" sldId="264"/>
            <ac:spMk id="2" creationId="{36DF8F94-1821-E3AF-8E87-F6500590D29D}"/>
          </ac:spMkLst>
        </pc:spChg>
        <pc:spChg chg="mod">
          <ac:chgData name="Daniel Alexander Parkes" userId="" providerId="" clId="Web-{E4C4BB2C-B3E4-4A42-A679-A97C66DDB8F4}" dt="2024-04-08T13:01:27.047" v="428" actId="20577"/>
          <ac:spMkLst>
            <pc:docMk/>
            <pc:sldMk cId="0" sldId="264"/>
            <ac:spMk id="554" creationId="{00000000-0000-0000-0000-000000000000}"/>
          </ac:spMkLst>
        </pc:spChg>
        <pc:spChg chg="mod">
          <ac:chgData name="Daniel Alexander Parkes" userId="" providerId="" clId="Web-{E4C4BB2C-B3E4-4A42-A679-A97C66DDB8F4}" dt="2024-04-08T12:42:11.415" v="308" actId="20577"/>
          <ac:spMkLst>
            <pc:docMk/>
            <pc:sldMk cId="0" sldId="264"/>
            <ac:spMk id="576" creationId="{00000000-0000-0000-0000-000000000000}"/>
          </ac:spMkLst>
        </pc:spChg>
        <pc:spChg chg="mod">
          <ac:chgData name="Daniel Alexander Parkes" userId="" providerId="" clId="Web-{E4C4BB2C-B3E4-4A42-A679-A97C66DDB8F4}" dt="2024-04-08T13:01:41.375" v="430" actId="20577"/>
          <ac:spMkLst>
            <pc:docMk/>
            <pc:sldMk cId="0" sldId="264"/>
            <ac:spMk id="577" creationId="{00000000-0000-0000-0000-000000000000}"/>
          </ac:spMkLst>
        </pc:spChg>
        <pc:spChg chg="mod">
          <ac:chgData name="Daniel Alexander Parkes" userId="" providerId="" clId="Web-{E4C4BB2C-B3E4-4A42-A679-A97C66DDB8F4}" dt="2024-04-08T12:38:30.479" v="176" actId="20577"/>
          <ac:spMkLst>
            <pc:docMk/>
            <pc:sldMk cId="0" sldId="264"/>
            <ac:spMk id="578" creationId="{00000000-0000-0000-0000-000000000000}"/>
          </ac:spMkLst>
        </pc:spChg>
        <pc:spChg chg="mod">
          <ac:chgData name="Daniel Alexander Parkes" userId="" providerId="" clId="Web-{E4C4BB2C-B3E4-4A42-A679-A97C66DDB8F4}" dt="2024-04-08T12:37:47.057" v="167" actId="20577"/>
          <ac:spMkLst>
            <pc:docMk/>
            <pc:sldMk cId="0" sldId="264"/>
            <ac:spMk id="579" creationId="{00000000-0000-0000-0000-000000000000}"/>
          </ac:spMkLst>
        </pc:spChg>
      </pc:sldChg>
      <pc:sldChg chg="modSp">
        <pc:chgData name="Daniel Alexander Parkes" userId="" providerId="" clId="Web-{E4C4BB2C-B3E4-4A42-A679-A97C66DDB8F4}" dt="2024-04-08T13:03:05.500" v="437" actId="20577"/>
        <pc:sldMkLst>
          <pc:docMk/>
          <pc:sldMk cId="0" sldId="265"/>
        </pc:sldMkLst>
        <pc:spChg chg="mod">
          <ac:chgData name="Daniel Alexander Parkes" userId="" providerId="" clId="Web-{E4C4BB2C-B3E4-4A42-A679-A97C66DDB8F4}" dt="2024-04-08T13:03:05.500" v="437" actId="20577"/>
          <ac:spMkLst>
            <pc:docMk/>
            <pc:sldMk cId="0" sldId="265"/>
            <ac:spMk id="612" creationId="{00000000-0000-0000-0000-000000000000}"/>
          </ac:spMkLst>
        </pc:spChg>
      </pc:sldChg>
    </pc:docChg>
  </pc:docChgLst>
  <pc:docChgLst>
    <pc:chgData name="Daniel Alexander Parkes" clId="Web-{B2AEE7E0-93BB-44AF-9812-E637B857095C}"/>
    <pc:docChg chg="modSld">
      <pc:chgData name="Daniel Alexander Parkes" userId="" providerId="" clId="Web-{B2AEE7E0-93BB-44AF-9812-E637B857095C}" dt="2024-04-04T06:19:03.603" v="65"/>
      <pc:docMkLst>
        <pc:docMk/>
      </pc:docMkLst>
      <pc:sldChg chg="modSp">
        <pc:chgData name="Daniel Alexander Parkes" userId="" providerId="" clId="Web-{B2AEE7E0-93BB-44AF-9812-E637B857095C}" dt="2024-04-04T06:19:03.603" v="65"/>
        <pc:sldMkLst>
          <pc:docMk/>
          <pc:sldMk cId="0" sldId="258"/>
        </pc:sldMkLst>
        <pc:graphicFrameChg chg="mod modGraphic">
          <ac:chgData name="Daniel Alexander Parkes" userId="" providerId="" clId="Web-{B2AEE7E0-93BB-44AF-9812-E637B857095C}" dt="2024-04-04T06:19:03.603" v="65"/>
          <ac:graphicFrameMkLst>
            <pc:docMk/>
            <pc:sldMk cId="0" sldId="258"/>
            <ac:graphicFrameMk id="360" creationId="{00000000-0000-0000-0000-000000000000}"/>
          </ac:graphicFrameMkLst>
        </pc:graphicFrameChg>
      </pc:sldChg>
    </pc:docChg>
  </pc:docChgLst>
  <pc:docChgLst>
    <pc:chgData name="Yehuda Sadeh-Weinraub" userId="gnyFWaXI+JJ8Eky2ZO1TNd8g95eO4mGnJ/zav8nm930=" providerId="None" clId="Web-{0A2F45A3-AEDD-4524-B9C3-C93BFA3E4CA4}"/>
    <pc:docChg chg="addSld delSld modSld">
      <pc:chgData name="Yehuda Sadeh-Weinraub" userId="gnyFWaXI+JJ8Eky2ZO1TNd8g95eO4mGnJ/zav8nm930=" providerId="None" clId="Web-{0A2F45A3-AEDD-4524-B9C3-C93BFA3E4CA4}" dt="2024-09-17T18:19:30.312" v="519" actId="20577"/>
      <pc:docMkLst>
        <pc:docMk/>
      </pc:docMkLst>
      <pc:sldChg chg="modSp">
        <pc:chgData name="Yehuda Sadeh-Weinraub" userId="gnyFWaXI+JJ8Eky2ZO1TNd8g95eO4mGnJ/zav8nm930=" providerId="None" clId="Web-{0A2F45A3-AEDD-4524-B9C3-C93BFA3E4CA4}" dt="2024-09-17T18:18:16.795" v="497" actId="20577"/>
        <pc:sldMkLst>
          <pc:docMk/>
          <pc:sldMk cId="3722629256" sldId="270"/>
        </pc:sldMkLst>
        <pc:spChg chg="mod">
          <ac:chgData name="Yehuda Sadeh-Weinraub" userId="gnyFWaXI+JJ8Eky2ZO1TNd8g95eO4mGnJ/zav8nm930=" providerId="None" clId="Web-{0A2F45A3-AEDD-4524-B9C3-C93BFA3E4CA4}" dt="2024-09-17T18:18:16.795" v="497" actId="20577"/>
          <ac:spMkLst>
            <pc:docMk/>
            <pc:sldMk cId="3722629256" sldId="270"/>
            <ac:spMk id="2" creationId="{C20C7A20-63B4-F59F-FEDA-CC2118F3E797}"/>
          </ac:spMkLst>
        </pc:spChg>
      </pc:sldChg>
      <pc:sldChg chg="modSp">
        <pc:chgData name="Yehuda Sadeh-Weinraub" userId="gnyFWaXI+JJ8Eky2ZO1TNd8g95eO4mGnJ/zav8nm930=" providerId="None" clId="Web-{0A2F45A3-AEDD-4524-B9C3-C93BFA3E4CA4}" dt="2024-09-17T18:19:30.312" v="519" actId="20577"/>
        <pc:sldMkLst>
          <pc:docMk/>
          <pc:sldMk cId="743818700" sldId="271"/>
        </pc:sldMkLst>
        <pc:spChg chg="mod">
          <ac:chgData name="Yehuda Sadeh-Weinraub" userId="gnyFWaXI+JJ8Eky2ZO1TNd8g95eO4mGnJ/zav8nm930=" providerId="None" clId="Web-{0A2F45A3-AEDD-4524-B9C3-C93BFA3E4CA4}" dt="2024-09-17T18:19:30.312" v="519" actId="20577"/>
          <ac:spMkLst>
            <pc:docMk/>
            <pc:sldMk cId="743818700" sldId="271"/>
            <ac:spMk id="2" creationId="{C20C7A20-63B4-F59F-FEDA-CC2118F3E797}"/>
          </ac:spMkLst>
        </pc:spChg>
      </pc:sldChg>
      <pc:sldChg chg="modSp">
        <pc:chgData name="Yehuda Sadeh-Weinraub" userId="gnyFWaXI+JJ8Eky2ZO1TNd8g95eO4mGnJ/zav8nm930=" providerId="None" clId="Web-{0A2F45A3-AEDD-4524-B9C3-C93BFA3E4CA4}" dt="2024-09-17T18:15:45.027" v="442" actId="20577"/>
        <pc:sldMkLst>
          <pc:docMk/>
          <pc:sldMk cId="137489974" sldId="272"/>
        </pc:sldMkLst>
        <pc:spChg chg="mod">
          <ac:chgData name="Yehuda Sadeh-Weinraub" userId="gnyFWaXI+JJ8Eky2ZO1TNd8g95eO4mGnJ/zav8nm930=" providerId="None" clId="Web-{0A2F45A3-AEDD-4524-B9C3-C93BFA3E4CA4}" dt="2024-09-17T18:15:45.027" v="442" actId="20577"/>
          <ac:spMkLst>
            <pc:docMk/>
            <pc:sldMk cId="137489974" sldId="272"/>
            <ac:spMk id="2" creationId="{C20C7A20-63B4-F59F-FEDA-CC2118F3E797}"/>
          </ac:spMkLst>
        </pc:spChg>
        <pc:spChg chg="mod">
          <ac:chgData name="Yehuda Sadeh-Weinraub" userId="gnyFWaXI+JJ8Eky2ZO1TNd8g95eO4mGnJ/zav8nm930=" providerId="None" clId="Web-{0A2F45A3-AEDD-4524-B9C3-C93BFA3E4CA4}" dt="2024-09-17T18:10:48.303" v="285" actId="20577"/>
          <ac:spMkLst>
            <pc:docMk/>
            <pc:sldMk cId="137489974" sldId="272"/>
            <ac:spMk id="359" creationId="{00000000-0000-0000-0000-000000000000}"/>
          </ac:spMkLst>
        </pc:spChg>
      </pc:sldChg>
      <pc:sldChg chg="del">
        <pc:chgData name="Yehuda Sadeh-Weinraub" userId="gnyFWaXI+JJ8Eky2ZO1TNd8g95eO4mGnJ/zav8nm930=" providerId="None" clId="Web-{0A2F45A3-AEDD-4524-B9C3-C93BFA3E4CA4}" dt="2024-09-17T17:28:58.691" v="9"/>
        <pc:sldMkLst>
          <pc:docMk/>
          <pc:sldMk cId="140683273" sldId="276"/>
        </pc:sldMkLst>
      </pc:sldChg>
      <pc:sldChg chg="delSp modSp">
        <pc:chgData name="Yehuda Sadeh-Weinraub" userId="gnyFWaXI+JJ8Eky2ZO1TNd8g95eO4mGnJ/zav8nm930=" providerId="None" clId="Web-{0A2F45A3-AEDD-4524-B9C3-C93BFA3E4CA4}" dt="2024-09-17T17:19:45.159" v="4" actId="20577"/>
        <pc:sldMkLst>
          <pc:docMk/>
          <pc:sldMk cId="2101705084" sldId="278"/>
        </pc:sldMkLst>
        <pc:spChg chg="mod">
          <ac:chgData name="Yehuda Sadeh-Weinraub" userId="gnyFWaXI+JJ8Eky2ZO1TNd8g95eO4mGnJ/zav8nm930=" providerId="None" clId="Web-{0A2F45A3-AEDD-4524-B9C3-C93BFA3E4CA4}" dt="2024-09-17T17:19:45.159" v="4" actId="20577"/>
          <ac:spMkLst>
            <pc:docMk/>
            <pc:sldMk cId="2101705084" sldId="278"/>
            <ac:spMk id="6" creationId="{ABDEDD6B-DFDE-89B6-0536-DCF024380E33}"/>
          </ac:spMkLst>
        </pc:spChg>
        <pc:picChg chg="del">
          <ac:chgData name="Yehuda Sadeh-Weinraub" userId="gnyFWaXI+JJ8Eky2ZO1TNd8g95eO4mGnJ/zav8nm930=" providerId="None" clId="Web-{0A2F45A3-AEDD-4524-B9C3-C93BFA3E4CA4}" dt="2024-09-17T17:17:33.768" v="1"/>
          <ac:picMkLst>
            <pc:docMk/>
            <pc:sldMk cId="2101705084" sldId="278"/>
            <ac:picMk id="4" creationId="{7AC61BD5-AFF5-F96C-7DEA-1415D3DD5890}"/>
          </ac:picMkLst>
        </pc:picChg>
        <pc:picChg chg="mod">
          <ac:chgData name="Yehuda Sadeh-Weinraub" userId="gnyFWaXI+JJ8Eky2ZO1TNd8g95eO4mGnJ/zav8nm930=" providerId="None" clId="Web-{0A2F45A3-AEDD-4524-B9C3-C93BFA3E4CA4}" dt="2024-09-17T17:17:45.362" v="2" actId="1076"/>
          <ac:picMkLst>
            <pc:docMk/>
            <pc:sldMk cId="2101705084" sldId="278"/>
            <ac:picMk id="7" creationId="{1ECD1E6C-F05C-92D6-5758-852B49CECF82}"/>
          </ac:picMkLst>
        </pc:picChg>
      </pc:sldChg>
      <pc:sldChg chg="add del replId">
        <pc:chgData name="Yehuda Sadeh-Weinraub" userId="gnyFWaXI+JJ8Eky2ZO1TNd8g95eO4mGnJ/zav8nm930=" providerId="None" clId="Web-{0A2F45A3-AEDD-4524-B9C3-C93BFA3E4CA4}" dt="2024-09-17T18:04:06.820" v="240"/>
        <pc:sldMkLst>
          <pc:docMk/>
          <pc:sldMk cId="2556152956" sldId="279"/>
        </pc:sldMkLst>
      </pc:sldChg>
      <pc:sldChg chg="addSp delSp modSp add replId">
        <pc:chgData name="Yehuda Sadeh-Weinraub" userId="gnyFWaXI+JJ8Eky2ZO1TNd8g95eO4mGnJ/zav8nm930=" providerId="None" clId="Web-{0A2F45A3-AEDD-4524-B9C3-C93BFA3E4CA4}" dt="2024-09-17T18:03:47.711" v="239" actId="1076"/>
        <pc:sldMkLst>
          <pc:docMk/>
          <pc:sldMk cId="4086324943" sldId="280"/>
        </pc:sldMkLst>
        <pc:spChg chg="mod">
          <ac:chgData name="Yehuda Sadeh-Weinraub" userId="gnyFWaXI+JJ8Eky2ZO1TNd8g95eO4mGnJ/zav8nm930=" providerId="None" clId="Web-{0A2F45A3-AEDD-4524-B9C3-C93BFA3E4CA4}" dt="2024-09-17T18:03:02.930" v="235" actId="20577"/>
          <ac:spMkLst>
            <pc:docMk/>
            <pc:sldMk cId="4086324943" sldId="280"/>
            <ac:spMk id="2" creationId="{C20C7A20-63B4-F59F-FEDA-CC2118F3E797}"/>
          </ac:spMkLst>
        </pc:spChg>
        <pc:spChg chg="mod">
          <ac:chgData name="Yehuda Sadeh-Weinraub" userId="gnyFWaXI+JJ8Eky2ZO1TNd8g95eO4mGnJ/zav8nm930=" providerId="None" clId="Web-{0A2F45A3-AEDD-4524-B9C3-C93BFA3E4CA4}" dt="2024-09-17T17:57:59.772" v="16" actId="1076"/>
          <ac:spMkLst>
            <pc:docMk/>
            <pc:sldMk cId="4086324943" sldId="280"/>
            <ac:spMk id="6" creationId="{ABDEDD6B-DFDE-89B6-0536-DCF024380E33}"/>
          </ac:spMkLst>
        </pc:spChg>
        <pc:spChg chg="del mod">
          <ac:chgData name="Yehuda Sadeh-Weinraub" userId="gnyFWaXI+JJ8Eky2ZO1TNd8g95eO4mGnJ/zav8nm930=" providerId="None" clId="Web-{0A2F45A3-AEDD-4524-B9C3-C93BFA3E4CA4}" dt="2024-09-17T17:58:10.460" v="18"/>
          <ac:spMkLst>
            <pc:docMk/>
            <pc:sldMk cId="4086324943" sldId="280"/>
            <ac:spMk id="20" creationId="{8EDB7BD7-12D2-F112-2228-53C6DA94CB29}"/>
          </ac:spMkLst>
        </pc:spChg>
        <pc:picChg chg="add mod">
          <ac:chgData name="Yehuda Sadeh-Weinraub" userId="gnyFWaXI+JJ8Eky2ZO1TNd8g95eO4mGnJ/zav8nm930=" providerId="None" clId="Web-{0A2F45A3-AEDD-4524-B9C3-C93BFA3E4CA4}" dt="2024-09-17T18:03:47.180" v="238" actId="1076"/>
          <ac:picMkLst>
            <pc:docMk/>
            <pc:sldMk cId="4086324943" sldId="280"/>
            <ac:picMk id="3" creationId="{0DDCEC3A-96D6-2375-BE70-AA1A1EB509A6}"/>
          </ac:picMkLst>
        </pc:picChg>
        <pc:picChg chg="mod">
          <ac:chgData name="Yehuda Sadeh-Weinraub" userId="gnyFWaXI+JJ8Eky2ZO1TNd8g95eO4mGnJ/zav8nm930=" providerId="None" clId="Web-{0A2F45A3-AEDD-4524-B9C3-C93BFA3E4CA4}" dt="2024-09-17T18:03:47.711" v="239" actId="1076"/>
          <ac:picMkLst>
            <pc:docMk/>
            <pc:sldMk cId="4086324943" sldId="280"/>
            <ac:picMk id="18" creationId="{7D87B3BF-91EE-702F-3309-2B2C382E005C}"/>
          </ac:picMkLst>
        </pc:picChg>
        <pc:picChg chg="del">
          <ac:chgData name="Yehuda Sadeh-Weinraub" userId="gnyFWaXI+JJ8Eky2ZO1TNd8g95eO4mGnJ/zav8nm930=" providerId="None" clId="Web-{0A2F45A3-AEDD-4524-B9C3-C93BFA3E4CA4}" dt="2024-09-17T17:57:16.819" v="12"/>
          <ac:picMkLst>
            <pc:docMk/>
            <pc:sldMk cId="4086324943" sldId="280"/>
            <ac:picMk id="19" creationId="{966AD9EE-8FC0-DE42-B846-97A03E2AFF5A}"/>
          </ac:picMkLst>
        </pc:picChg>
      </pc:sldChg>
      <pc:sldChg chg="addSp delSp modSp add replId">
        <pc:chgData name="Yehuda Sadeh-Weinraub" userId="gnyFWaXI+JJ8Eky2ZO1TNd8g95eO4mGnJ/zav8nm930=" providerId="None" clId="Web-{0A2F45A3-AEDD-4524-B9C3-C93BFA3E4CA4}" dt="2024-09-17T18:09:47.723" v="277" actId="20577"/>
        <pc:sldMkLst>
          <pc:docMk/>
          <pc:sldMk cId="2761032977" sldId="281"/>
        </pc:sldMkLst>
        <pc:spChg chg="mod">
          <ac:chgData name="Yehuda Sadeh-Weinraub" userId="gnyFWaXI+JJ8Eky2ZO1TNd8g95eO4mGnJ/zav8nm930=" providerId="None" clId="Web-{0A2F45A3-AEDD-4524-B9C3-C93BFA3E4CA4}" dt="2024-09-17T18:09:47.723" v="277" actId="20577"/>
          <ac:spMkLst>
            <pc:docMk/>
            <pc:sldMk cId="2761032977" sldId="281"/>
            <ac:spMk id="2" creationId="{C20C7A20-63B4-F59F-FEDA-CC2118F3E797}"/>
          </ac:spMkLst>
        </pc:spChg>
        <pc:spChg chg="mod">
          <ac:chgData name="Yehuda Sadeh-Weinraub" userId="gnyFWaXI+JJ8Eky2ZO1TNd8g95eO4mGnJ/zav8nm930=" providerId="None" clId="Web-{0A2F45A3-AEDD-4524-B9C3-C93BFA3E4CA4}" dt="2024-09-17T18:08:12.362" v="261" actId="20577"/>
          <ac:spMkLst>
            <pc:docMk/>
            <pc:sldMk cId="2761032977" sldId="281"/>
            <ac:spMk id="6" creationId="{ABDEDD6B-DFDE-89B6-0536-DCF024380E33}"/>
          </ac:spMkLst>
        </pc:spChg>
        <pc:spChg chg="mod">
          <ac:chgData name="Yehuda Sadeh-Weinraub" userId="gnyFWaXI+JJ8Eky2ZO1TNd8g95eO4mGnJ/zav8nm930=" providerId="None" clId="Web-{0A2F45A3-AEDD-4524-B9C3-C93BFA3E4CA4}" dt="2024-09-17T18:04:47.265" v="242" actId="20577"/>
          <ac:spMkLst>
            <pc:docMk/>
            <pc:sldMk cId="2761032977" sldId="281"/>
            <ac:spMk id="359" creationId="{00000000-0000-0000-0000-000000000000}"/>
          </ac:spMkLst>
        </pc:spChg>
        <pc:picChg chg="del">
          <ac:chgData name="Yehuda Sadeh-Weinraub" userId="gnyFWaXI+JJ8Eky2ZO1TNd8g95eO4mGnJ/zav8nm930=" providerId="None" clId="Web-{0A2F45A3-AEDD-4524-B9C3-C93BFA3E4CA4}" dt="2024-09-17T18:08:08.050" v="259"/>
          <ac:picMkLst>
            <pc:docMk/>
            <pc:sldMk cId="2761032977" sldId="281"/>
            <ac:picMk id="3" creationId="{0DDCEC3A-96D6-2375-BE70-AA1A1EB509A6}"/>
          </ac:picMkLst>
        </pc:picChg>
        <pc:picChg chg="add del mod">
          <ac:chgData name="Yehuda Sadeh-Weinraub" userId="gnyFWaXI+JJ8Eky2ZO1TNd8g95eO4mGnJ/zav8nm930=" providerId="None" clId="Web-{0A2F45A3-AEDD-4524-B9C3-C93BFA3E4CA4}" dt="2024-09-17T18:06:32.017" v="256"/>
          <ac:picMkLst>
            <pc:docMk/>
            <pc:sldMk cId="2761032977" sldId="281"/>
            <ac:picMk id="4" creationId="{45EC49D7-F786-E38F-8AD0-83865792E3B7}"/>
          </ac:picMkLst>
        </pc:picChg>
        <pc:picChg chg="add mod">
          <ac:chgData name="Yehuda Sadeh-Weinraub" userId="gnyFWaXI+JJ8Eky2ZO1TNd8g95eO4mGnJ/zav8nm930=" providerId="None" clId="Web-{0A2F45A3-AEDD-4524-B9C3-C93BFA3E4CA4}" dt="2024-09-17T18:08:08.597" v="260" actId="1076"/>
          <ac:picMkLst>
            <pc:docMk/>
            <pc:sldMk cId="2761032977" sldId="281"/>
            <ac:picMk id="5" creationId="{512A14C8-16E0-D856-DB55-26DE3407234B}"/>
          </ac:picMkLst>
        </pc:picChg>
      </pc:sldChg>
    </pc:docChg>
  </pc:docChgLst>
  <pc:docChgLst>
    <pc:chgData name="Yehuda Sadeh-Weinraub" userId="gnyFWaXI+JJ8Eky2ZO1TNd8g95eO4mGnJ/zav8nm930=" providerId="None" clId="Web-{0E67A9F1-7469-4D28-B05A-0A32E4A3BE7D}"/>
    <pc:docChg chg="modSld">
      <pc:chgData name="Yehuda Sadeh-Weinraub" userId="gnyFWaXI+JJ8Eky2ZO1TNd8g95eO4mGnJ/zav8nm930=" providerId="None" clId="Web-{0E67A9F1-7469-4D28-B05A-0A32E4A3BE7D}" dt="2024-08-20T17:00:02.565" v="9" actId="20577"/>
      <pc:docMkLst>
        <pc:docMk/>
      </pc:docMkLst>
      <pc:sldChg chg="modSp">
        <pc:chgData name="Yehuda Sadeh-Weinraub" userId="gnyFWaXI+JJ8Eky2ZO1TNd8g95eO4mGnJ/zav8nm930=" providerId="None" clId="Web-{0E67A9F1-7469-4D28-B05A-0A32E4A3BE7D}" dt="2024-08-20T17:00:02.565" v="9" actId="20577"/>
        <pc:sldMkLst>
          <pc:docMk/>
          <pc:sldMk cId="3118637344" sldId="270"/>
        </pc:sldMkLst>
        <pc:spChg chg="mod">
          <ac:chgData name="Yehuda Sadeh-Weinraub" userId="gnyFWaXI+JJ8Eky2ZO1TNd8g95eO4mGnJ/zav8nm930=" providerId="None" clId="Web-{0E67A9F1-7469-4D28-B05A-0A32E4A3BE7D}" dt="2024-08-20T17:00:02.565" v="9" actId="20577"/>
          <ac:spMkLst>
            <pc:docMk/>
            <pc:sldMk cId="3118637344" sldId="270"/>
            <ac:spMk id="2" creationId="{C20C7A20-63B4-F59F-FEDA-CC2118F3E797}"/>
          </ac:spMkLst>
        </pc:spChg>
      </pc:sldChg>
      <pc:sldChg chg="addSp delSp modSp">
        <pc:chgData name="Yehuda Sadeh-Weinraub" userId="gnyFWaXI+JJ8Eky2ZO1TNd8g95eO4mGnJ/zav8nm930=" providerId="None" clId="Web-{0E67A9F1-7469-4D28-B05A-0A32E4A3BE7D}" dt="2024-08-20T16:53:26.638" v="5" actId="20577"/>
        <pc:sldMkLst>
          <pc:docMk/>
          <pc:sldMk cId="3777814593" sldId="271"/>
        </pc:sldMkLst>
        <pc:spChg chg="add del mod">
          <ac:chgData name="Yehuda Sadeh-Weinraub" userId="gnyFWaXI+JJ8Eky2ZO1TNd8g95eO4mGnJ/zav8nm930=" providerId="None" clId="Web-{0E67A9F1-7469-4D28-B05A-0A32E4A3BE7D}" dt="2024-08-20T16:53:26.638" v="5" actId="20577"/>
          <ac:spMkLst>
            <pc:docMk/>
            <pc:sldMk cId="3777814593" sldId="271"/>
            <ac:spMk id="2" creationId="{C20C7A20-63B4-F59F-FEDA-CC2118F3E797}"/>
          </ac:spMkLst>
        </pc:spChg>
      </pc:sldChg>
    </pc:docChg>
  </pc:docChgLst>
  <pc:docChgLst>
    <pc:chgData name="Yehuda Sadeh-Weinraub" userId="gnyFWaXI+JJ8Eky2ZO1TNd8g95eO4mGnJ/zav8nm930=" providerId="None" clId="Web-{BADE819D-9C1A-42E8-A475-8DB6CA1BB34F}"/>
    <pc:docChg chg="modSld">
      <pc:chgData name="Yehuda Sadeh-Weinraub" userId="gnyFWaXI+JJ8Eky2ZO1TNd8g95eO4mGnJ/zav8nm930=" providerId="None" clId="Web-{BADE819D-9C1A-42E8-A475-8DB6CA1BB34F}" dt="2024-09-17T21:49:52.410" v="16" actId="20577"/>
      <pc:docMkLst>
        <pc:docMk/>
      </pc:docMkLst>
      <pc:sldChg chg="modSp">
        <pc:chgData name="Yehuda Sadeh-Weinraub" userId="gnyFWaXI+JJ8Eky2ZO1TNd8g95eO4mGnJ/zav8nm930=" providerId="None" clId="Web-{BADE819D-9C1A-42E8-A475-8DB6CA1BB34F}" dt="2024-09-17T21:46:57.285" v="1" actId="20577"/>
        <pc:sldMkLst>
          <pc:docMk/>
          <pc:sldMk cId="0" sldId="256"/>
        </pc:sldMkLst>
        <pc:spChg chg="mod">
          <ac:chgData name="Yehuda Sadeh-Weinraub" userId="gnyFWaXI+JJ8Eky2ZO1TNd8g95eO4mGnJ/zav8nm930=" providerId="None" clId="Web-{BADE819D-9C1A-42E8-A475-8DB6CA1BB34F}" dt="2024-09-17T21:46:57.285" v="1" actId="20577"/>
          <ac:spMkLst>
            <pc:docMk/>
            <pc:sldMk cId="0" sldId="256"/>
            <ac:spMk id="345" creationId="{00000000-0000-0000-0000-000000000000}"/>
          </ac:spMkLst>
        </pc:spChg>
      </pc:sldChg>
      <pc:sldChg chg="modSp">
        <pc:chgData name="Yehuda Sadeh-Weinraub" userId="gnyFWaXI+JJ8Eky2ZO1TNd8g95eO4mGnJ/zav8nm930=" providerId="None" clId="Web-{BADE819D-9C1A-42E8-A475-8DB6CA1BB34F}" dt="2024-09-17T21:49:52.410" v="16" actId="20577"/>
        <pc:sldMkLst>
          <pc:docMk/>
          <pc:sldMk cId="137489974" sldId="272"/>
        </pc:sldMkLst>
        <pc:spChg chg="mod">
          <ac:chgData name="Yehuda Sadeh-Weinraub" userId="gnyFWaXI+JJ8Eky2ZO1TNd8g95eO4mGnJ/zav8nm930=" providerId="None" clId="Web-{BADE819D-9C1A-42E8-A475-8DB6CA1BB34F}" dt="2024-09-17T21:49:52.410" v="16" actId="20577"/>
          <ac:spMkLst>
            <pc:docMk/>
            <pc:sldMk cId="137489974" sldId="272"/>
            <ac:spMk id="2" creationId="{C20C7A20-63B4-F59F-FEDA-CC2118F3E797}"/>
          </ac:spMkLst>
        </pc:spChg>
      </pc:sldChg>
    </pc:docChg>
  </pc:docChgLst>
  <pc:docChgLst>
    <pc:chgData name="Daniel Alexander Parkes" clId="Web-{F8840D33-3585-4FBC-892E-F77BDC3EFC52}"/>
    <pc:docChg chg="modSld">
      <pc:chgData name="Daniel Alexander Parkes" userId="" providerId="" clId="Web-{F8840D33-3585-4FBC-892E-F77BDC3EFC52}" dt="2024-03-05T12:09:36.207" v="1"/>
      <pc:docMkLst>
        <pc:docMk/>
      </pc:docMkLst>
      <pc:sldChg chg="modSp">
        <pc:chgData name="Daniel Alexander Parkes" userId="" providerId="" clId="Web-{F8840D33-3585-4FBC-892E-F77BDC3EFC52}" dt="2024-03-05T12:09:36.207" v="1"/>
        <pc:sldMkLst>
          <pc:docMk/>
          <pc:sldMk cId="0" sldId="258"/>
        </pc:sldMkLst>
        <pc:graphicFrameChg chg="mod modGraphic">
          <ac:chgData name="Daniel Alexander Parkes" userId="" providerId="" clId="Web-{F8840D33-3585-4FBC-892E-F77BDC3EFC52}" dt="2024-03-05T12:09:36.207" v="1"/>
          <ac:graphicFrameMkLst>
            <pc:docMk/>
            <pc:sldMk cId="0" sldId="258"/>
            <ac:graphicFrameMk id="360" creationId="{00000000-0000-0000-0000-000000000000}"/>
          </ac:graphicFrameMkLst>
        </pc:graphicFrameChg>
      </pc:sldChg>
    </pc:docChg>
  </pc:docChgLst>
  <pc:docChgLst>
    <pc:chgData name="Yehuda Sadeh-Weinraub" userId="gnyFWaXI+JJ8Eky2ZO1TNd8g95eO4mGnJ/zav8nm930=" providerId="None" clId="Web-{795E799F-5E12-4628-8509-49724D817C9B}"/>
    <pc:docChg chg="modSld">
      <pc:chgData name="Yehuda Sadeh-Weinraub" userId="gnyFWaXI+JJ8Eky2ZO1TNd8g95eO4mGnJ/zav8nm930=" providerId="None" clId="Web-{795E799F-5E12-4628-8509-49724D817C9B}" dt="2024-09-17T17:15:48.642" v="4" actId="1076"/>
      <pc:docMkLst>
        <pc:docMk/>
      </pc:docMkLst>
      <pc:sldChg chg="addSp modSp">
        <pc:chgData name="Yehuda Sadeh-Weinraub" userId="gnyFWaXI+JJ8Eky2ZO1TNd8g95eO4mGnJ/zav8nm930=" providerId="None" clId="Web-{795E799F-5E12-4628-8509-49724D817C9B}" dt="2024-09-17T17:15:48.642" v="4" actId="1076"/>
        <pc:sldMkLst>
          <pc:docMk/>
          <pc:sldMk cId="2101705084" sldId="278"/>
        </pc:sldMkLst>
        <pc:spChg chg="mod">
          <ac:chgData name="Yehuda Sadeh-Weinraub" userId="gnyFWaXI+JJ8Eky2ZO1TNd8g95eO4mGnJ/zav8nm930=" providerId="None" clId="Web-{795E799F-5E12-4628-8509-49724D817C9B}" dt="2024-09-17T17:15:21.189" v="1" actId="20577"/>
          <ac:spMkLst>
            <pc:docMk/>
            <pc:sldMk cId="2101705084" sldId="278"/>
            <ac:spMk id="359" creationId="{00000000-0000-0000-0000-000000000000}"/>
          </ac:spMkLst>
        </pc:spChg>
        <pc:picChg chg="add">
          <ac:chgData name="Yehuda Sadeh-Weinraub" userId="gnyFWaXI+JJ8Eky2ZO1TNd8g95eO4mGnJ/zav8nm930=" providerId="None" clId="Web-{795E799F-5E12-4628-8509-49724D817C9B}" dt="2024-09-17T17:15:27.642" v="2"/>
          <ac:picMkLst>
            <pc:docMk/>
            <pc:sldMk cId="2101705084" sldId="278"/>
            <ac:picMk id="4" creationId="{7AC61BD5-AFF5-F96C-7DEA-1415D3DD5890}"/>
          </ac:picMkLst>
        </pc:picChg>
        <pc:picChg chg="add mod">
          <ac:chgData name="Yehuda Sadeh-Weinraub" userId="gnyFWaXI+JJ8Eky2ZO1TNd8g95eO4mGnJ/zav8nm930=" providerId="None" clId="Web-{795E799F-5E12-4628-8509-49724D817C9B}" dt="2024-09-17T17:15:48.642" v="4" actId="1076"/>
          <ac:picMkLst>
            <pc:docMk/>
            <pc:sldMk cId="2101705084" sldId="278"/>
            <ac:picMk id="7" creationId="{1ECD1E6C-F05C-92D6-5758-852B49CECF82}"/>
          </ac:picMkLst>
        </pc:picChg>
      </pc:sldChg>
    </pc:docChg>
  </pc:docChgLst>
  <pc:docChgLst>
    <pc:chgData name="Yehuda Sadeh-Weinraub" clId="Web-{1ECAC7EB-18E9-46B9-9A06-D280B7A55B1A}"/>
    <pc:docChg chg="addSld modSld">
      <pc:chgData name="Yehuda Sadeh-Weinraub" userId="" providerId="" clId="Web-{1ECAC7EB-18E9-46B9-9A06-D280B7A55B1A}" dt="2024-05-22T12:15:55.129" v="1189"/>
      <pc:docMkLst>
        <pc:docMk/>
      </pc:docMkLst>
      <pc:sldChg chg="modSp">
        <pc:chgData name="Yehuda Sadeh-Weinraub" userId="" providerId="" clId="Web-{1ECAC7EB-18E9-46B9-9A06-D280B7A55B1A}" dt="2024-05-22T11:52:53.080" v="58" actId="20577"/>
        <pc:sldMkLst>
          <pc:docMk/>
          <pc:sldMk cId="0" sldId="256"/>
        </pc:sldMkLst>
        <pc:spChg chg="mod">
          <ac:chgData name="Yehuda Sadeh-Weinraub" userId="" providerId="" clId="Web-{1ECAC7EB-18E9-46B9-9A06-D280B7A55B1A}" dt="2024-05-22T11:52:53.080" v="58" actId="20577"/>
          <ac:spMkLst>
            <pc:docMk/>
            <pc:sldMk cId="0" sldId="256"/>
            <ac:spMk id="345" creationId="{00000000-0000-0000-0000-000000000000}"/>
          </ac:spMkLst>
        </pc:spChg>
      </pc:sldChg>
      <pc:sldChg chg="addSp delSp modSp">
        <pc:chgData name="Yehuda Sadeh-Weinraub" userId="" providerId="" clId="Web-{1ECAC7EB-18E9-46B9-9A06-D280B7A55B1A}" dt="2024-05-22T11:58:35.874" v="133" actId="20577"/>
        <pc:sldMkLst>
          <pc:docMk/>
          <pc:sldMk cId="0" sldId="258"/>
        </pc:sldMkLst>
        <pc:spChg chg="add mod">
          <ac:chgData name="Yehuda Sadeh-Weinraub" userId="" providerId="" clId="Web-{1ECAC7EB-18E9-46B9-9A06-D280B7A55B1A}" dt="2024-05-22T11:58:35.874" v="133" actId="20577"/>
          <ac:spMkLst>
            <pc:docMk/>
            <pc:sldMk cId="0" sldId="258"/>
            <ac:spMk id="3" creationId="{47C691D2-1530-1C5B-1059-D5C2037DC3D6}"/>
          </ac:spMkLst>
        </pc:spChg>
        <pc:spChg chg="mod">
          <ac:chgData name="Yehuda Sadeh-Weinraub" userId="" providerId="" clId="Web-{1ECAC7EB-18E9-46B9-9A06-D280B7A55B1A}" dt="2024-05-22T11:54:31.657" v="84" actId="20577"/>
          <ac:spMkLst>
            <pc:docMk/>
            <pc:sldMk cId="0" sldId="258"/>
            <ac:spMk id="359" creationId="{00000000-0000-0000-0000-000000000000}"/>
          </ac:spMkLst>
        </pc:spChg>
        <pc:graphicFrameChg chg="del mod modGraphic">
          <ac:chgData name="Yehuda Sadeh-Weinraub" userId="" providerId="" clId="Web-{1ECAC7EB-18E9-46B9-9A06-D280B7A55B1A}" dt="2024-05-22T11:54:44.610" v="88"/>
          <ac:graphicFrameMkLst>
            <pc:docMk/>
            <pc:sldMk cId="0" sldId="258"/>
            <ac:graphicFrameMk id="360" creationId="{00000000-0000-0000-0000-000000000000}"/>
          </ac:graphicFrameMkLst>
        </pc:graphicFrameChg>
        <pc:graphicFrameChg chg="del">
          <ac:chgData name="Yehuda Sadeh-Weinraub" userId="" providerId="" clId="Web-{1ECAC7EB-18E9-46B9-9A06-D280B7A55B1A}" dt="2024-05-22T11:54:34.454" v="85"/>
          <ac:graphicFrameMkLst>
            <pc:docMk/>
            <pc:sldMk cId="0" sldId="258"/>
            <ac:graphicFrameMk id="361" creationId="{00000000-0000-0000-0000-000000000000}"/>
          </ac:graphicFrameMkLst>
        </pc:graphicFrameChg>
        <pc:picChg chg="add mod">
          <ac:chgData name="Yehuda Sadeh-Weinraub" userId="" providerId="" clId="Web-{1ECAC7EB-18E9-46B9-9A06-D280B7A55B1A}" dt="2024-05-22T11:57:21.328" v="122" actId="1076"/>
          <ac:picMkLst>
            <pc:docMk/>
            <pc:sldMk cId="0" sldId="258"/>
            <ac:picMk id="2" creationId="{D964A92E-5E4F-4936-FFCA-4015E851C0A3}"/>
          </ac:picMkLst>
        </pc:picChg>
      </pc:sldChg>
      <pc:sldChg chg="modSp add replId">
        <pc:chgData name="Yehuda Sadeh-Weinraub" userId="" providerId="" clId="Web-{1ECAC7EB-18E9-46B9-9A06-D280B7A55B1A}" dt="2024-05-22T12:15:55.129" v="1189"/>
        <pc:sldMkLst>
          <pc:docMk/>
          <pc:sldMk cId="3110180513" sldId="267"/>
        </pc:sldMkLst>
        <pc:spChg chg="mod">
          <ac:chgData name="Yehuda Sadeh-Weinraub" userId="" providerId="" clId="Web-{1ECAC7EB-18E9-46B9-9A06-D280B7A55B1A}" dt="2024-05-22T12:03:27.136" v="243" actId="20577"/>
          <ac:spMkLst>
            <pc:docMk/>
            <pc:sldMk cId="3110180513" sldId="267"/>
            <ac:spMk id="359" creationId="{00000000-0000-0000-0000-000000000000}"/>
          </ac:spMkLst>
        </pc:spChg>
        <pc:graphicFrameChg chg="mod modGraphic">
          <ac:chgData name="Yehuda Sadeh-Weinraub" userId="" providerId="" clId="Web-{1ECAC7EB-18E9-46B9-9A06-D280B7A55B1A}" dt="2024-05-22T12:15:55.129" v="1189"/>
          <ac:graphicFrameMkLst>
            <pc:docMk/>
            <pc:sldMk cId="3110180513" sldId="267"/>
            <ac:graphicFrameMk id="360" creationId="{00000000-0000-0000-0000-000000000000}"/>
          </ac:graphicFrameMkLst>
        </pc:graphicFrameChg>
        <pc:graphicFrameChg chg="mod modGraphic">
          <ac:chgData name="Yehuda Sadeh-Weinraub" userId="" providerId="" clId="Web-{1ECAC7EB-18E9-46B9-9A06-D280B7A55B1A}" dt="2024-05-22T12:07:00.494" v="382"/>
          <ac:graphicFrameMkLst>
            <pc:docMk/>
            <pc:sldMk cId="3110180513" sldId="267"/>
            <ac:graphicFrameMk id="361" creationId="{00000000-0000-0000-0000-000000000000}"/>
          </ac:graphicFrameMkLst>
        </pc:graphicFrameChg>
      </pc:sldChg>
    </pc:docChg>
  </pc:docChgLst>
  <pc:docChgLst>
    <pc:chgData name="Yehuda Sadeh-Weinraub" clId="Web-{52801D1D-2428-4755-8DFF-28D03B15C1C6}"/>
    <pc:docChg chg="addSld delSld modSld">
      <pc:chgData name="Yehuda Sadeh-Weinraub" userId="" providerId="" clId="Web-{52801D1D-2428-4755-8DFF-28D03B15C1C6}" dt="2024-05-23T13:24:39.689" v="1356" actId="20577"/>
      <pc:docMkLst>
        <pc:docMk/>
      </pc:docMkLst>
      <pc:sldChg chg="addSp delSp modSp">
        <pc:chgData name="Yehuda Sadeh-Weinraub" userId="" providerId="" clId="Web-{52801D1D-2428-4755-8DFF-28D03B15C1C6}" dt="2024-05-23T08:54:08.743" v="93" actId="14100"/>
        <pc:sldMkLst>
          <pc:docMk/>
          <pc:sldMk cId="0" sldId="258"/>
        </pc:sldMkLst>
        <pc:spChg chg="add del mod">
          <ac:chgData name="Yehuda Sadeh-Weinraub" userId="" providerId="" clId="Web-{52801D1D-2428-4755-8DFF-28D03B15C1C6}" dt="2024-05-23T08:52:38.224" v="79"/>
          <ac:spMkLst>
            <pc:docMk/>
            <pc:sldMk cId="0" sldId="258"/>
            <ac:spMk id="5" creationId="{C1140FCA-E861-6103-CB44-B5031EBE0EE7}"/>
          </ac:spMkLst>
        </pc:spChg>
        <pc:spChg chg="add del">
          <ac:chgData name="Yehuda Sadeh-Weinraub" userId="" providerId="" clId="Web-{52801D1D-2428-4755-8DFF-28D03B15C1C6}" dt="2024-05-23T08:53:00.303" v="83"/>
          <ac:spMkLst>
            <pc:docMk/>
            <pc:sldMk cId="0" sldId="258"/>
            <ac:spMk id="6" creationId="{A4421CC2-1A23-B834-4380-E2797D85B35E}"/>
          </ac:spMkLst>
        </pc:spChg>
        <pc:spChg chg="add mod">
          <ac:chgData name="Yehuda Sadeh-Weinraub" userId="" providerId="" clId="Web-{52801D1D-2428-4755-8DFF-28D03B15C1C6}" dt="2024-05-23T08:54:08.743" v="93" actId="14100"/>
          <ac:spMkLst>
            <pc:docMk/>
            <pc:sldMk cId="0" sldId="258"/>
            <ac:spMk id="7" creationId="{554B721B-4A72-B41D-A25B-583820414589}"/>
          </ac:spMkLst>
        </pc:spChg>
        <pc:picChg chg="mod">
          <ac:chgData name="Yehuda Sadeh-Weinraub" userId="" providerId="" clId="Web-{52801D1D-2428-4755-8DFF-28D03B15C1C6}" dt="2024-05-23T08:52:07.770" v="73" actId="1076"/>
          <ac:picMkLst>
            <pc:docMk/>
            <pc:sldMk cId="0" sldId="258"/>
            <ac:picMk id="2" creationId="{D964A92E-5E4F-4936-FFCA-4015E851C0A3}"/>
          </ac:picMkLst>
        </pc:picChg>
        <pc:cxnChg chg="add del mod">
          <ac:chgData name="Yehuda Sadeh-Weinraub" userId="" providerId="" clId="Web-{52801D1D-2428-4755-8DFF-28D03B15C1C6}" dt="2024-05-23T08:51:29.628" v="67"/>
          <ac:cxnSpMkLst>
            <pc:docMk/>
            <pc:sldMk cId="0" sldId="258"/>
            <ac:cxnSpMk id="4" creationId="{24B82BB7-9FA2-B099-D3E6-5A47DD1B9604}"/>
          </ac:cxnSpMkLst>
        </pc:cxnChg>
      </pc:sldChg>
      <pc:sldChg chg="del">
        <pc:chgData name="Yehuda Sadeh-Weinraub" userId="" providerId="" clId="Web-{52801D1D-2428-4755-8DFF-28D03B15C1C6}" dt="2024-05-23T13:14:14.759" v="1341"/>
        <pc:sldMkLst>
          <pc:docMk/>
          <pc:sldMk cId="0" sldId="259"/>
        </pc:sldMkLst>
      </pc:sldChg>
      <pc:sldChg chg="del">
        <pc:chgData name="Yehuda Sadeh-Weinraub" userId="" providerId="" clId="Web-{52801D1D-2428-4755-8DFF-28D03B15C1C6}" dt="2024-05-23T13:14:14.759" v="1340"/>
        <pc:sldMkLst>
          <pc:docMk/>
          <pc:sldMk cId="0" sldId="260"/>
        </pc:sldMkLst>
      </pc:sldChg>
      <pc:sldChg chg="del">
        <pc:chgData name="Yehuda Sadeh-Weinraub" userId="" providerId="" clId="Web-{52801D1D-2428-4755-8DFF-28D03B15C1C6}" dt="2024-05-23T13:14:14.759" v="1339"/>
        <pc:sldMkLst>
          <pc:docMk/>
          <pc:sldMk cId="0" sldId="261"/>
        </pc:sldMkLst>
      </pc:sldChg>
      <pc:sldChg chg="del">
        <pc:chgData name="Yehuda Sadeh-Weinraub" userId="" providerId="" clId="Web-{52801D1D-2428-4755-8DFF-28D03B15C1C6}" dt="2024-05-23T13:14:14.759" v="1338"/>
        <pc:sldMkLst>
          <pc:docMk/>
          <pc:sldMk cId="0" sldId="262"/>
        </pc:sldMkLst>
      </pc:sldChg>
      <pc:sldChg chg="del">
        <pc:chgData name="Yehuda Sadeh-Weinraub" userId="" providerId="" clId="Web-{52801D1D-2428-4755-8DFF-28D03B15C1C6}" dt="2024-05-23T13:14:14.744" v="1337"/>
        <pc:sldMkLst>
          <pc:docMk/>
          <pc:sldMk cId="0" sldId="263"/>
        </pc:sldMkLst>
      </pc:sldChg>
      <pc:sldChg chg="del">
        <pc:chgData name="Yehuda Sadeh-Weinraub" userId="" providerId="" clId="Web-{52801D1D-2428-4755-8DFF-28D03B15C1C6}" dt="2024-05-23T13:14:14.744" v="1336"/>
        <pc:sldMkLst>
          <pc:docMk/>
          <pc:sldMk cId="0" sldId="264"/>
        </pc:sldMkLst>
      </pc:sldChg>
      <pc:sldChg chg="del">
        <pc:chgData name="Yehuda Sadeh-Weinraub" userId="" providerId="" clId="Web-{52801D1D-2428-4755-8DFF-28D03B15C1C6}" dt="2024-05-23T13:14:14.744" v="1335"/>
        <pc:sldMkLst>
          <pc:docMk/>
          <pc:sldMk cId="0" sldId="265"/>
        </pc:sldMkLst>
      </pc:sldChg>
      <pc:sldChg chg="modSp">
        <pc:chgData name="Yehuda Sadeh-Weinraub" userId="" providerId="" clId="Web-{52801D1D-2428-4755-8DFF-28D03B15C1C6}" dt="2024-05-23T08:50:30.829" v="63"/>
        <pc:sldMkLst>
          <pc:docMk/>
          <pc:sldMk cId="3110180513" sldId="267"/>
        </pc:sldMkLst>
        <pc:graphicFrameChg chg="mod modGraphic">
          <ac:chgData name="Yehuda Sadeh-Weinraub" userId="" providerId="" clId="Web-{52801D1D-2428-4755-8DFF-28D03B15C1C6}" dt="2024-05-23T08:50:30.829" v="63"/>
          <ac:graphicFrameMkLst>
            <pc:docMk/>
            <pc:sldMk cId="3110180513" sldId="267"/>
            <ac:graphicFrameMk id="360" creationId="{00000000-0000-0000-0000-000000000000}"/>
          </ac:graphicFrameMkLst>
        </pc:graphicFrameChg>
        <pc:graphicFrameChg chg="mod modGraphic">
          <ac:chgData name="Yehuda Sadeh-Weinraub" userId="" providerId="" clId="Web-{52801D1D-2428-4755-8DFF-28D03B15C1C6}" dt="2024-05-23T08:50:02.062" v="55"/>
          <ac:graphicFrameMkLst>
            <pc:docMk/>
            <pc:sldMk cId="3110180513" sldId="267"/>
            <ac:graphicFrameMk id="361" creationId="{00000000-0000-0000-0000-000000000000}"/>
          </ac:graphicFrameMkLst>
        </pc:graphicFrameChg>
      </pc:sldChg>
      <pc:sldChg chg="new del">
        <pc:chgData name="Yehuda Sadeh-Weinraub" userId="" providerId="" clId="Web-{52801D1D-2428-4755-8DFF-28D03B15C1C6}" dt="2024-05-23T08:55:19.761" v="95"/>
        <pc:sldMkLst>
          <pc:docMk/>
          <pc:sldMk cId="2454190928" sldId="268"/>
        </pc:sldMkLst>
      </pc:sldChg>
      <pc:sldChg chg="addSp modSp add replId">
        <pc:chgData name="Yehuda Sadeh-Weinraub" userId="" providerId="" clId="Web-{52801D1D-2428-4755-8DFF-28D03B15C1C6}" dt="2024-05-23T11:25:04.871" v="921" actId="20577"/>
        <pc:sldMkLst>
          <pc:docMk/>
          <pc:sldMk cId="3945580573" sldId="268"/>
        </pc:sldMkLst>
        <pc:spChg chg="add mod">
          <ac:chgData name="Yehuda Sadeh-Weinraub" userId="" providerId="" clId="Web-{52801D1D-2428-4755-8DFF-28D03B15C1C6}" dt="2024-05-23T11:25:04.871" v="921" actId="20577"/>
          <ac:spMkLst>
            <pc:docMk/>
            <pc:sldMk cId="3945580573" sldId="268"/>
            <ac:spMk id="2" creationId="{C20C7A20-63B4-F59F-FEDA-CC2118F3E797}"/>
          </ac:spMkLst>
        </pc:spChg>
        <pc:spChg chg="mod">
          <ac:chgData name="Yehuda Sadeh-Weinraub" userId="" providerId="" clId="Web-{52801D1D-2428-4755-8DFF-28D03B15C1C6}" dt="2024-05-23T09:15:03.590" v="785" actId="20577"/>
          <ac:spMkLst>
            <pc:docMk/>
            <pc:sldMk cId="3945580573" sldId="268"/>
            <ac:spMk id="359" creationId="{00000000-0000-0000-0000-000000000000}"/>
          </ac:spMkLst>
        </pc:spChg>
        <pc:graphicFrameChg chg="mod modGraphic">
          <ac:chgData name="Yehuda Sadeh-Weinraub" userId="" providerId="" clId="Web-{52801D1D-2428-4755-8DFF-28D03B15C1C6}" dt="2024-05-23T09:13:00.476" v="765"/>
          <ac:graphicFrameMkLst>
            <pc:docMk/>
            <pc:sldMk cId="3945580573" sldId="268"/>
            <ac:graphicFrameMk id="360" creationId="{00000000-0000-0000-0000-000000000000}"/>
          </ac:graphicFrameMkLst>
        </pc:graphicFrameChg>
        <pc:graphicFrameChg chg="mod modGraphic">
          <ac:chgData name="Yehuda Sadeh-Weinraub" userId="" providerId="" clId="Web-{52801D1D-2428-4755-8DFF-28D03B15C1C6}" dt="2024-05-23T09:12:55.726" v="764"/>
          <ac:graphicFrameMkLst>
            <pc:docMk/>
            <pc:sldMk cId="3945580573" sldId="268"/>
            <ac:graphicFrameMk id="361" creationId="{00000000-0000-0000-0000-000000000000}"/>
          </ac:graphicFrameMkLst>
        </pc:graphicFrameChg>
      </pc:sldChg>
      <pc:sldChg chg="addSp delSp modSp add replId">
        <pc:chgData name="Yehuda Sadeh-Weinraub" userId="" providerId="" clId="Web-{52801D1D-2428-4755-8DFF-28D03B15C1C6}" dt="2024-05-23T12:42:21.674" v="1136" actId="20577"/>
        <pc:sldMkLst>
          <pc:docMk/>
          <pc:sldMk cId="1841420253" sldId="269"/>
        </pc:sldMkLst>
        <pc:spChg chg="mod">
          <ac:chgData name="Yehuda Sadeh-Weinraub" userId="" providerId="" clId="Web-{52801D1D-2428-4755-8DFF-28D03B15C1C6}" dt="2024-05-23T12:13:49.362" v="1090" actId="20577"/>
          <ac:spMkLst>
            <pc:docMk/>
            <pc:sldMk cId="1841420253" sldId="269"/>
            <ac:spMk id="2" creationId="{C20C7A20-63B4-F59F-FEDA-CC2118F3E797}"/>
          </ac:spMkLst>
        </pc:spChg>
        <pc:spChg chg="add del mod">
          <ac:chgData name="Yehuda Sadeh-Weinraub" userId="" providerId="" clId="Web-{52801D1D-2428-4755-8DFF-28D03B15C1C6}" dt="2024-05-23T12:37:19.664" v="1094"/>
          <ac:spMkLst>
            <pc:docMk/>
            <pc:sldMk cId="1841420253" sldId="269"/>
            <ac:spMk id="3" creationId="{B240B8EB-9F20-C3E1-445A-264AE8EF6BF4}"/>
          </ac:spMkLst>
        </pc:spChg>
        <pc:spChg chg="add mod">
          <ac:chgData name="Yehuda Sadeh-Weinraub" userId="" providerId="" clId="Web-{52801D1D-2428-4755-8DFF-28D03B15C1C6}" dt="2024-05-23T12:42:21.674" v="1136" actId="20577"/>
          <ac:spMkLst>
            <pc:docMk/>
            <pc:sldMk cId="1841420253" sldId="269"/>
            <ac:spMk id="6" creationId="{1D5626CC-CFC1-E047-5C60-D56A45006673}"/>
          </ac:spMkLst>
        </pc:spChg>
        <pc:spChg chg="mod">
          <ac:chgData name="Yehuda Sadeh-Weinraub" userId="" providerId="" clId="Web-{52801D1D-2428-4755-8DFF-28D03B15C1C6}" dt="2024-05-23T11:45:57.078" v="998" actId="20577"/>
          <ac:spMkLst>
            <pc:docMk/>
            <pc:sldMk cId="1841420253" sldId="269"/>
            <ac:spMk id="359" creationId="{00000000-0000-0000-0000-000000000000}"/>
          </ac:spMkLst>
        </pc:spChg>
        <pc:graphicFrameChg chg="del">
          <ac:chgData name="Yehuda Sadeh-Weinraub" userId="" providerId="" clId="Web-{52801D1D-2428-4755-8DFF-28D03B15C1C6}" dt="2024-05-23T11:44:24.262" v="925"/>
          <ac:graphicFrameMkLst>
            <pc:docMk/>
            <pc:sldMk cId="1841420253" sldId="269"/>
            <ac:graphicFrameMk id="360" creationId="{00000000-0000-0000-0000-000000000000}"/>
          </ac:graphicFrameMkLst>
        </pc:graphicFrameChg>
        <pc:graphicFrameChg chg="del">
          <ac:chgData name="Yehuda Sadeh-Weinraub" userId="" providerId="" clId="Web-{52801D1D-2428-4755-8DFF-28D03B15C1C6}" dt="2024-05-23T11:44:27.153" v="926"/>
          <ac:graphicFrameMkLst>
            <pc:docMk/>
            <pc:sldMk cId="1841420253" sldId="269"/>
            <ac:graphicFrameMk id="361" creationId="{00000000-0000-0000-0000-000000000000}"/>
          </ac:graphicFrameMkLst>
        </pc:graphicFrameChg>
        <pc:picChg chg="add del mod">
          <ac:chgData name="Yehuda Sadeh-Weinraub" userId="" providerId="" clId="Web-{52801D1D-2428-4755-8DFF-28D03B15C1C6}" dt="2024-05-23T12:40:18.232" v="1097"/>
          <ac:picMkLst>
            <pc:docMk/>
            <pc:sldMk cId="1841420253" sldId="269"/>
            <ac:picMk id="4" creationId="{B057E6C5-3F6E-AACD-60B5-2327389CC84A}"/>
          </ac:picMkLst>
        </pc:picChg>
        <pc:picChg chg="add mod">
          <ac:chgData name="Yehuda Sadeh-Weinraub" userId="" providerId="" clId="Web-{52801D1D-2428-4755-8DFF-28D03B15C1C6}" dt="2024-05-23T12:41:03" v="1100" actId="1076"/>
          <ac:picMkLst>
            <pc:docMk/>
            <pc:sldMk cId="1841420253" sldId="269"/>
            <ac:picMk id="5" creationId="{CDC21014-3DD4-C932-08FD-CA1BAB4A4DA3}"/>
          </ac:picMkLst>
        </pc:picChg>
      </pc:sldChg>
      <pc:sldChg chg="addSp delSp modSp add replId">
        <pc:chgData name="Yehuda Sadeh-Weinraub" userId="" providerId="" clId="Web-{52801D1D-2428-4755-8DFF-28D03B15C1C6}" dt="2024-05-23T13:13:54.508" v="1334" actId="20577"/>
        <pc:sldMkLst>
          <pc:docMk/>
          <pc:sldMk cId="3118637344" sldId="270"/>
        </pc:sldMkLst>
        <pc:spChg chg="mod">
          <ac:chgData name="Yehuda Sadeh-Weinraub" userId="" providerId="" clId="Web-{52801D1D-2428-4755-8DFF-28D03B15C1C6}" dt="2024-05-23T13:13:40.102" v="1330" actId="20577"/>
          <ac:spMkLst>
            <pc:docMk/>
            <pc:sldMk cId="3118637344" sldId="270"/>
            <ac:spMk id="2" creationId="{C20C7A20-63B4-F59F-FEDA-CC2118F3E797}"/>
          </ac:spMkLst>
        </pc:spChg>
        <pc:spChg chg="del">
          <ac:chgData name="Yehuda Sadeh-Weinraub" userId="" providerId="" clId="Web-{52801D1D-2428-4755-8DFF-28D03B15C1C6}" dt="2024-05-23T13:12:56.866" v="1323"/>
          <ac:spMkLst>
            <pc:docMk/>
            <pc:sldMk cId="3118637344" sldId="270"/>
            <ac:spMk id="6" creationId="{1D5626CC-CFC1-E047-5C60-D56A45006673}"/>
          </ac:spMkLst>
        </pc:spChg>
        <pc:spChg chg="mod">
          <ac:chgData name="Yehuda Sadeh-Weinraub" userId="" providerId="" clId="Web-{52801D1D-2428-4755-8DFF-28D03B15C1C6}" dt="2024-05-23T13:13:54.508" v="1334" actId="20577"/>
          <ac:spMkLst>
            <pc:docMk/>
            <pc:sldMk cId="3118637344" sldId="270"/>
            <ac:spMk id="359" creationId="{00000000-0000-0000-0000-000000000000}"/>
          </ac:spMkLst>
        </pc:spChg>
        <pc:picChg chg="add mod">
          <ac:chgData name="Yehuda Sadeh-Weinraub" userId="" providerId="" clId="Web-{52801D1D-2428-4755-8DFF-28D03B15C1C6}" dt="2024-05-23T13:13:32.476" v="1328" actId="1076"/>
          <ac:picMkLst>
            <pc:docMk/>
            <pc:sldMk cId="3118637344" sldId="270"/>
            <ac:picMk id="3" creationId="{794674E0-E81E-8B5A-2F8B-FFEA10EA1E89}"/>
          </ac:picMkLst>
        </pc:picChg>
        <pc:picChg chg="del">
          <ac:chgData name="Yehuda Sadeh-Weinraub" userId="" providerId="" clId="Web-{52801D1D-2428-4755-8DFF-28D03B15C1C6}" dt="2024-05-23T13:12:56.866" v="1324"/>
          <ac:picMkLst>
            <pc:docMk/>
            <pc:sldMk cId="3118637344" sldId="270"/>
            <ac:picMk id="5" creationId="{CDC21014-3DD4-C932-08FD-CA1BAB4A4DA3}"/>
          </ac:picMkLst>
        </pc:picChg>
      </pc:sldChg>
      <pc:sldChg chg="modSp add replId">
        <pc:chgData name="Yehuda Sadeh-Weinraub" userId="" providerId="" clId="Web-{52801D1D-2428-4755-8DFF-28D03B15C1C6}" dt="2024-05-23T13:24:39.689" v="1356" actId="20577"/>
        <pc:sldMkLst>
          <pc:docMk/>
          <pc:sldMk cId="3777814593" sldId="271"/>
        </pc:sldMkLst>
        <pc:spChg chg="mod">
          <ac:chgData name="Yehuda Sadeh-Weinraub" userId="" providerId="" clId="Web-{52801D1D-2428-4755-8DFF-28D03B15C1C6}" dt="2024-05-23T13:24:39.689" v="1356" actId="20577"/>
          <ac:spMkLst>
            <pc:docMk/>
            <pc:sldMk cId="3777814593" sldId="271"/>
            <ac:spMk id="2" creationId="{C20C7A20-63B4-F59F-FEDA-CC2118F3E797}"/>
          </ac:spMkLst>
        </pc:spChg>
      </pc:sldChg>
    </pc:docChg>
  </pc:docChgLst>
  <pc:docChgLst>
    <pc:chgData name="Yehuda Sadeh-Weinraub" userId="gnyFWaXI+JJ8Eky2ZO1TNd8g95eO4mGnJ/zav8nm930=" providerId="None" clId="Web-{720C2E43-37CB-4079-AC6D-024FAB6F8815}"/>
    <pc:docChg chg="delSld modSld">
      <pc:chgData name="Yehuda Sadeh-Weinraub" userId="gnyFWaXI+JJ8Eky2ZO1TNd8g95eO4mGnJ/zav8nm930=" providerId="None" clId="Web-{720C2E43-37CB-4079-AC6D-024FAB6F8815}" dt="2024-11-06T16:12:02.463" v="16"/>
      <pc:docMkLst>
        <pc:docMk/>
      </pc:docMkLst>
      <pc:sldChg chg="modSp">
        <pc:chgData name="Yehuda Sadeh-Weinraub" userId="gnyFWaXI+JJ8Eky2ZO1TNd8g95eO4mGnJ/zav8nm930=" providerId="None" clId="Web-{720C2E43-37CB-4079-AC6D-024FAB6F8815}" dt="2024-11-06T16:11:35.932" v="13" actId="20577"/>
        <pc:sldMkLst>
          <pc:docMk/>
          <pc:sldMk cId="0" sldId="256"/>
        </pc:sldMkLst>
        <pc:spChg chg="mod">
          <ac:chgData name="Yehuda Sadeh-Weinraub" userId="gnyFWaXI+JJ8Eky2ZO1TNd8g95eO4mGnJ/zav8nm930=" providerId="None" clId="Web-{720C2E43-37CB-4079-AC6D-024FAB6F8815}" dt="2024-11-06T16:11:07.259" v="0" actId="20577"/>
          <ac:spMkLst>
            <pc:docMk/>
            <pc:sldMk cId="0" sldId="256"/>
            <ac:spMk id="345" creationId="{00000000-0000-0000-0000-000000000000}"/>
          </ac:spMkLst>
        </pc:spChg>
        <pc:spChg chg="mod">
          <ac:chgData name="Yehuda Sadeh-Weinraub" userId="gnyFWaXI+JJ8Eky2ZO1TNd8g95eO4mGnJ/zav8nm930=" providerId="None" clId="Web-{720C2E43-37CB-4079-AC6D-024FAB6F8815}" dt="2024-11-06T16:11:35.932" v="13" actId="20577"/>
          <ac:spMkLst>
            <pc:docMk/>
            <pc:sldMk cId="0" sldId="256"/>
            <ac:spMk id="348" creationId="{00000000-0000-0000-0000-000000000000}"/>
          </ac:spMkLst>
        </pc:spChg>
      </pc:sldChg>
      <pc:sldChg chg="del">
        <pc:chgData name="Yehuda Sadeh-Weinraub" userId="gnyFWaXI+JJ8Eky2ZO1TNd8g95eO4mGnJ/zav8nm930=" providerId="None" clId="Web-{720C2E43-37CB-4079-AC6D-024FAB6F8815}" dt="2024-11-06T16:11:43.229" v="14"/>
        <pc:sldMkLst>
          <pc:docMk/>
          <pc:sldMk cId="0" sldId="257"/>
        </pc:sldMkLst>
      </pc:sldChg>
      <pc:sldChg chg="del">
        <pc:chgData name="Yehuda Sadeh-Weinraub" userId="gnyFWaXI+JJ8Eky2ZO1TNd8g95eO4mGnJ/zav8nm930=" providerId="None" clId="Web-{720C2E43-37CB-4079-AC6D-024FAB6F8815}" dt="2024-11-06T16:12:02.463" v="16"/>
        <pc:sldMkLst>
          <pc:docMk/>
          <pc:sldMk cId="0" sldId="266"/>
        </pc:sldMkLst>
      </pc:sldChg>
      <pc:sldChg chg="delSp modSp">
        <pc:chgData name="Yehuda Sadeh-Weinraub" userId="gnyFWaXI+JJ8Eky2ZO1TNd8g95eO4mGnJ/zav8nm930=" providerId="None" clId="Web-{720C2E43-37CB-4079-AC6D-024FAB6F8815}" dt="2024-11-06T16:11:24.916" v="12" actId="20577"/>
        <pc:sldMkLst>
          <pc:docMk/>
          <pc:sldMk cId="3945580573" sldId="268"/>
        </pc:sldMkLst>
        <pc:spChg chg="mod">
          <ac:chgData name="Yehuda Sadeh-Weinraub" userId="gnyFWaXI+JJ8Eky2ZO1TNd8g95eO4mGnJ/zav8nm930=" providerId="None" clId="Web-{720C2E43-37CB-4079-AC6D-024FAB6F8815}" dt="2024-11-06T16:11:24.916" v="12" actId="20577"/>
          <ac:spMkLst>
            <pc:docMk/>
            <pc:sldMk cId="3945580573" sldId="268"/>
            <ac:spMk id="4" creationId="{D34B4304-6135-9695-6F58-1BA7AC345954}"/>
          </ac:spMkLst>
        </pc:spChg>
        <pc:spChg chg="del mod">
          <ac:chgData name="Yehuda Sadeh-Weinraub" userId="gnyFWaXI+JJ8Eky2ZO1TNd8g95eO4mGnJ/zav8nm930=" providerId="None" clId="Web-{720C2E43-37CB-4079-AC6D-024FAB6F8815}" dt="2024-11-06T16:11:19.260" v="5"/>
          <ac:spMkLst>
            <pc:docMk/>
            <pc:sldMk cId="3945580573" sldId="268"/>
            <ac:spMk id="5" creationId="{5E53CE7F-8147-2169-FBC9-DCF16E5DE8C3}"/>
          </ac:spMkLst>
        </pc:spChg>
      </pc:sldChg>
      <pc:sldChg chg="del">
        <pc:chgData name="Yehuda Sadeh-Weinraub" userId="gnyFWaXI+JJ8Eky2ZO1TNd8g95eO4mGnJ/zav8nm930=" providerId="None" clId="Web-{720C2E43-37CB-4079-AC6D-024FAB6F8815}" dt="2024-11-06T16:11:55.870" v="15"/>
        <pc:sldMkLst>
          <pc:docMk/>
          <pc:sldMk cId="743818700" sldId="271"/>
        </pc:sldMkLst>
      </pc:sldChg>
    </pc:docChg>
  </pc:docChgLst>
  <pc:docChgLst>
    <pc:chgData name="Yehuda Sadeh-Weinraub" userId="gnyFWaXI+JJ8Eky2ZO1TNd8g95eO4mGnJ/zav8nm930=" providerId="None" clId="Web-{6026E004-81BA-4784-8073-91E63E6313B4}"/>
    <pc:docChg chg="modSld">
      <pc:chgData name="Yehuda Sadeh-Weinraub" userId="gnyFWaXI+JJ8Eky2ZO1TNd8g95eO4mGnJ/zav8nm930=" providerId="None" clId="Web-{6026E004-81BA-4784-8073-91E63E6313B4}" dt="2024-09-16T17:14:25.286" v="1" actId="20577"/>
      <pc:docMkLst>
        <pc:docMk/>
      </pc:docMkLst>
      <pc:sldChg chg="modSp">
        <pc:chgData name="Yehuda Sadeh-Weinraub" userId="gnyFWaXI+JJ8Eky2ZO1TNd8g95eO4mGnJ/zav8nm930=" providerId="None" clId="Web-{6026E004-81BA-4784-8073-91E63E6313B4}" dt="2024-09-16T17:14:25.286" v="1" actId="20577"/>
        <pc:sldMkLst>
          <pc:docMk/>
          <pc:sldMk cId="0" sldId="256"/>
        </pc:sldMkLst>
        <pc:spChg chg="mod">
          <ac:chgData name="Yehuda Sadeh-Weinraub" userId="gnyFWaXI+JJ8Eky2ZO1TNd8g95eO4mGnJ/zav8nm930=" providerId="None" clId="Web-{6026E004-81BA-4784-8073-91E63E6313B4}" dt="2024-09-16T17:14:25.286" v="1" actId="20577"/>
          <ac:spMkLst>
            <pc:docMk/>
            <pc:sldMk cId="0" sldId="256"/>
            <ac:spMk id="3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bm.seismic.com/Link/Content/DCSIK9L_wLz0695lBHvwCvQw"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mailto:David.Wohlford@ibm.co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notes"/>
          <p:cNvSpPr>
            <a:spLocks noGrp="1" noRot="1" noChangeAspect="1"/>
          </p:cNvSpPr>
          <p:nvPr>
            <p:ph type="sldImg" idx="2"/>
          </p:nvPr>
        </p:nvSpPr>
        <p:spPr>
          <a:xfrm>
            <a:off x="1820863" y="230188"/>
            <a:ext cx="3211512" cy="1806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1:notes"/>
          <p:cNvSpPr txBox="1">
            <a:spLocks noGrp="1"/>
          </p:cNvSpPr>
          <p:nvPr>
            <p:ph type="body" idx="1"/>
          </p:nvPr>
        </p:nvSpPr>
        <p:spPr>
          <a:xfrm>
            <a:off x="68400" y="2246400"/>
            <a:ext cx="6732000" cy="64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sz="1000">
                <a:latin typeface="Arial"/>
                <a:ea typeface="Arial"/>
                <a:cs typeface="Arial"/>
                <a:sym typeface="Arial"/>
              </a:rPr>
              <a:t>This is the customer facing presentation for IBM Spectrum Scale and includes discussion about IBM Elastic Storage System (ESS).</a:t>
            </a:r>
            <a:endParaRPr/>
          </a:p>
          <a:p>
            <a:pPr marL="0" marR="0" lvl="0" indent="0" algn="l" rtl="0">
              <a:lnSpc>
                <a:spcPct val="100000"/>
              </a:lnSpc>
              <a:spcBef>
                <a:spcPts val="0"/>
              </a:spcBef>
              <a:spcAft>
                <a:spcPts val="0"/>
              </a:spcAft>
              <a:buClr>
                <a:schemeClr val="dk1"/>
              </a:buClr>
              <a:buSzPts val="1000"/>
              <a:buFont typeface="Calibri"/>
              <a:buNone/>
            </a:pPr>
            <a:endParaRPr sz="1000">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a:latin typeface="Arial"/>
                <a:ea typeface="Arial"/>
                <a:cs typeface="Arial"/>
                <a:sym typeface="Arial"/>
              </a:rPr>
              <a:t>IBM Spectrum Scale is an industry-leading software-defined data and storage management solution for AI, big data, analytics, and high-performance computing (HPC) workloads with its industry-leading performance and scalability, and a wealth of sophisticated data platform capabilities.</a:t>
            </a:r>
            <a:endParaRPr sz="1000"/>
          </a:p>
          <a:p>
            <a:pPr marL="0" lvl="0" indent="0" algn="l" rtl="0">
              <a:lnSpc>
                <a:spcPct val="100000"/>
              </a:lnSpc>
              <a:spcBef>
                <a:spcPts val="0"/>
              </a:spcBef>
              <a:spcAft>
                <a:spcPts val="0"/>
              </a:spcAft>
              <a:buSzPts val="1400"/>
              <a:buNone/>
            </a:pPr>
            <a:endParaRPr>
              <a:latin typeface="Arial"/>
              <a:ea typeface="Arial"/>
              <a:cs typeface="Arial"/>
              <a:sym typeface="Arial"/>
            </a:endParaRPr>
          </a:p>
          <a:p>
            <a:pPr marL="0" lvl="0" indent="0" algn="l" rtl="0">
              <a:lnSpc>
                <a:spcPct val="100000"/>
              </a:lnSpc>
              <a:spcBef>
                <a:spcPts val="0"/>
              </a:spcBef>
              <a:spcAft>
                <a:spcPts val="0"/>
              </a:spcAft>
              <a:buSzPts val="1400"/>
              <a:buNone/>
            </a:pPr>
            <a:r>
              <a:rPr lang="en-US"/>
              <a:t>For the seller enablement presentation and other Scale and ESS assets, please visit the Seismic Sales Kit page: </a:t>
            </a:r>
            <a:r>
              <a:rPr lang="en-US" u="sng">
                <a:solidFill>
                  <a:schemeClr val="hlink"/>
                </a:solidFill>
                <a:hlinkClick r:id="rId3"/>
              </a:rPr>
              <a:t>https://ibm.seismic.com/Link/Content/DCSIK9L_wLz0695lBHvwCvQw</a:t>
            </a:r>
            <a:endParaRPr/>
          </a:p>
          <a:p>
            <a:pPr marL="0" lvl="0" indent="0" algn="l" rtl="0">
              <a:lnSpc>
                <a:spcPct val="100000"/>
              </a:lnSpc>
              <a:spcBef>
                <a:spcPts val="0"/>
              </a:spcBef>
              <a:spcAft>
                <a:spcPts val="0"/>
              </a:spcAft>
              <a:buSzPts val="1400"/>
              <a:buNone/>
            </a:pPr>
            <a:endParaRPr>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r>
              <a:rPr lang="en-US"/>
              <a:t>For questions or comments on this presentation, please feel free to contact </a:t>
            </a:r>
            <a:r>
              <a:rPr lang="en-US" sz="1000" b="0" i="0">
                <a:solidFill>
                  <a:schemeClr val="lt1"/>
                </a:solidFill>
                <a:latin typeface="Arial"/>
                <a:ea typeface="Arial"/>
                <a:cs typeface="Arial"/>
                <a:sym typeface="Arial"/>
              </a:rPr>
              <a:t>David Wohlford (</a:t>
            </a:r>
            <a:r>
              <a:rPr lang="en-US" sz="1000" b="0" i="0" u="sng">
                <a:solidFill>
                  <a:schemeClr val="hlink"/>
                </a:solidFill>
                <a:latin typeface="Arial"/>
                <a:ea typeface="Arial"/>
                <a:cs typeface="Arial"/>
                <a:sym typeface="Arial"/>
                <a:hlinkClick r:id="rId4"/>
              </a:rPr>
              <a:t>David.Wohlford@ibm.com</a:t>
            </a:r>
            <a:r>
              <a:rPr lang="en-US" sz="1000" b="0" i="0">
                <a:solidFill>
                  <a:schemeClr val="lt1"/>
                </a:solidFill>
                <a:latin typeface="Arial"/>
                <a:ea typeface="Arial"/>
                <a:cs typeface="Arial"/>
                <a:sym typeface="Arial"/>
              </a:rPr>
              <a:t>).</a:t>
            </a:r>
            <a:endParaRPr>
              <a:latin typeface="Arial"/>
              <a:ea typeface="Arial"/>
              <a:cs typeface="Arial"/>
              <a:sym typeface="Arial"/>
            </a:endParaRPr>
          </a:p>
        </p:txBody>
      </p:sp>
      <p:sp>
        <p:nvSpPr>
          <p:cNvPr id="340" name="Google Shape;340;p1:notes"/>
          <p:cNvSpPr txBox="1"/>
          <p:nvPr/>
        </p:nvSpPr>
        <p:spPr>
          <a:xfrm>
            <a:off x="68400" y="8787600"/>
            <a:ext cx="360883" cy="24003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000000"/>
                </a:solidFill>
                <a:latin typeface="Arial"/>
                <a:ea typeface="Arial"/>
                <a:cs typeface="Arial"/>
                <a:sym typeface="Arial"/>
              </a:rPr>
              <a:t>1</a:t>
            </a:fld>
            <a:endParaRPr sz="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623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769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99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444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32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37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30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96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148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1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37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25452" y="292100"/>
            <a:ext cx="11400725" cy="39498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Sided Bleed Image">
  <p:cSld name="3 Sided Bleed Image">
    <p:spTree>
      <p:nvGrpSpPr>
        <p:cNvPr id="1" name="Shape 47"/>
        <p:cNvGrpSpPr/>
        <p:nvPr/>
      </p:nvGrpSpPr>
      <p:grpSpPr>
        <a:xfrm>
          <a:off x="0" y="0"/>
          <a:ext cx="0" cy="0"/>
          <a:chOff x="0" y="0"/>
          <a:chExt cx="0" cy="0"/>
        </a:xfrm>
      </p:grpSpPr>
      <p:sp>
        <p:nvSpPr>
          <p:cNvPr id="48" name="Google Shape;48;p11"/>
          <p:cNvSpPr>
            <a:spLocks noGrp="1"/>
          </p:cNvSpPr>
          <p:nvPr>
            <p:ph type="pic" idx="2"/>
          </p:nvPr>
        </p:nvSpPr>
        <p:spPr>
          <a:xfrm>
            <a:off x="0" y="0"/>
            <a:ext cx="12192000" cy="4526280"/>
          </a:xfrm>
          <a:prstGeom prst="rect">
            <a:avLst/>
          </a:prstGeom>
          <a:noFill/>
          <a:ln>
            <a:noFill/>
          </a:ln>
        </p:spPr>
      </p:sp>
      <p:sp>
        <p:nvSpPr>
          <p:cNvPr id="49" name="Google Shape;49;p11"/>
          <p:cNvSpPr txBox="1">
            <a:spLocks noGrp="1"/>
          </p:cNvSpPr>
          <p:nvPr>
            <p:ph type="title"/>
          </p:nvPr>
        </p:nvSpPr>
        <p:spPr>
          <a:xfrm>
            <a:off x="487680" y="5257801"/>
            <a:ext cx="11338560" cy="225703"/>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sz="1600">
                <a:solidFill>
                  <a:schemeClr val="accen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0" name="Google Shape;50;p11"/>
          <p:cNvSpPr txBox="1">
            <a:spLocks noGrp="1"/>
          </p:cNvSpPr>
          <p:nvPr>
            <p:ph type="body" idx="1"/>
          </p:nvPr>
        </p:nvSpPr>
        <p:spPr>
          <a:xfrm>
            <a:off x="487680" y="5532120"/>
            <a:ext cx="9753600" cy="914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60"/>
              </a:spcBef>
              <a:spcAft>
                <a:spcPts val="0"/>
              </a:spcAft>
              <a:buSzPts val="1440"/>
              <a:buNone/>
              <a:defRPr>
                <a:solidFill>
                  <a:srgbClr val="6D6E70"/>
                </a:solidFill>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963084" y="4406900"/>
            <a:ext cx="10363200" cy="5539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sz="4000" b="0" cap="none">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2"/>
          <p:cNvSpPr txBox="1">
            <a:spLocks noGrp="1"/>
          </p:cNvSpPr>
          <p:nvPr>
            <p:ph type="body" idx="1"/>
          </p:nvPr>
        </p:nvSpPr>
        <p:spPr>
          <a:xfrm>
            <a:off x="963084" y="2906713"/>
            <a:ext cx="10363200" cy="1500187"/>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960"/>
              </a:spcBef>
              <a:spcAft>
                <a:spcPts val="0"/>
              </a:spcAft>
              <a:buSzPts val="1800"/>
              <a:buNone/>
              <a:defRPr sz="2000">
                <a:solidFill>
                  <a:schemeClr val="dk2"/>
                </a:solidFill>
                <a:latin typeface="Arial"/>
                <a:ea typeface="Arial"/>
                <a:cs typeface="Arial"/>
                <a:sym typeface="Arial"/>
              </a:defRPr>
            </a:lvl1pPr>
            <a:lvl2pPr marL="914400" lvl="1" indent="-228600" algn="l">
              <a:lnSpc>
                <a:spcPct val="100000"/>
              </a:lnSpc>
              <a:spcBef>
                <a:spcPts val="600"/>
              </a:spcBef>
              <a:spcAft>
                <a:spcPts val="0"/>
              </a:spcAft>
              <a:buSzPts val="1620"/>
              <a:buNone/>
              <a:defRPr sz="1800"/>
            </a:lvl2pPr>
            <a:lvl3pPr marL="1371600" lvl="2" indent="-228600" algn="l">
              <a:lnSpc>
                <a:spcPct val="100000"/>
              </a:lnSpc>
              <a:spcBef>
                <a:spcPts val="400"/>
              </a:spcBef>
              <a:spcAft>
                <a:spcPts val="0"/>
              </a:spcAft>
              <a:buSzPts val="1440"/>
              <a:buNone/>
              <a:defRPr sz="1600"/>
            </a:lvl3pPr>
            <a:lvl4pPr marL="1828800" lvl="3" indent="-228600" algn="l">
              <a:lnSpc>
                <a:spcPct val="100000"/>
              </a:lnSpc>
              <a:spcBef>
                <a:spcPts val="280"/>
              </a:spcBef>
              <a:spcAft>
                <a:spcPts val="0"/>
              </a:spcAft>
              <a:buSzPts val="1400"/>
              <a:buFont typeface="Arial"/>
              <a:buNone/>
              <a:defRPr sz="1400"/>
            </a:lvl4pPr>
            <a:lvl5pPr marL="2286000" lvl="4" indent="-228600" algn="l">
              <a:lnSpc>
                <a:spcPct val="100000"/>
              </a:lnSpc>
              <a:spcBef>
                <a:spcPts val="280"/>
              </a:spcBef>
              <a:spcAft>
                <a:spcPts val="0"/>
              </a:spcAft>
              <a:buSzPts val="1400"/>
              <a:buFont typeface="Arial"/>
              <a:buNone/>
              <a:defRPr sz="1400"/>
            </a:lvl5pPr>
            <a:lvl6pPr marL="2743200" lvl="5" indent="-228600" algn="l">
              <a:lnSpc>
                <a:spcPct val="100000"/>
              </a:lnSpc>
              <a:spcBef>
                <a:spcPts val="280"/>
              </a:spcBef>
              <a:spcAft>
                <a:spcPts val="0"/>
              </a:spcAft>
              <a:buSzPts val="1400"/>
              <a:buFont typeface="Arial"/>
              <a:buNone/>
              <a:defRPr sz="1400"/>
            </a:lvl6pPr>
            <a:lvl7pPr marL="3200400" lvl="6" indent="-228600" algn="l">
              <a:lnSpc>
                <a:spcPct val="100000"/>
              </a:lnSpc>
              <a:spcBef>
                <a:spcPts val="280"/>
              </a:spcBef>
              <a:spcAft>
                <a:spcPts val="0"/>
              </a:spcAft>
              <a:buSzPts val="1400"/>
              <a:buFont typeface="Arial"/>
              <a:buNone/>
              <a:defRPr sz="1400"/>
            </a:lvl7pPr>
            <a:lvl8pPr marL="3657600" lvl="7" indent="-228600" algn="l">
              <a:lnSpc>
                <a:spcPct val="100000"/>
              </a:lnSpc>
              <a:spcBef>
                <a:spcPts val="280"/>
              </a:spcBef>
              <a:spcAft>
                <a:spcPts val="0"/>
              </a:spcAft>
              <a:buSzPts val="1400"/>
              <a:buFont typeface="Arial"/>
              <a:buNone/>
              <a:defRPr sz="1400"/>
            </a:lvl8pPr>
            <a:lvl9pPr marL="4114800" lvl="8" indent="-228600" algn="l">
              <a:lnSpc>
                <a:spcPct val="100000"/>
              </a:lnSpc>
              <a:spcBef>
                <a:spcPts val="280"/>
              </a:spcBef>
              <a:spcAft>
                <a:spcPts val="0"/>
              </a:spcAft>
              <a:buSzPts val="1400"/>
              <a:buFont typeface="Arial"/>
              <a:buNone/>
              <a:defRPr sz="1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25452" y="292100"/>
            <a:ext cx="11400725" cy="39498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438151" y="1827213"/>
            <a:ext cx="5535083" cy="3656012"/>
          </a:xfrm>
          <a:prstGeom prst="rect">
            <a:avLst/>
          </a:prstGeom>
          <a:noFill/>
          <a:ln>
            <a:noFill/>
          </a:ln>
        </p:spPr>
        <p:txBody>
          <a:bodyPr spcFirstLastPara="1" wrap="square" lIns="0" tIns="0" rIns="0" bIns="0" anchor="t" anchorCtr="0">
            <a:noAutofit/>
          </a:bodyPr>
          <a:lstStyle>
            <a:lvl1pPr marL="457200" lvl="0" indent="-388620" algn="l">
              <a:lnSpc>
                <a:spcPct val="100000"/>
              </a:lnSpc>
              <a:spcBef>
                <a:spcPts val="960"/>
              </a:spcBef>
              <a:spcAft>
                <a:spcPts val="0"/>
              </a:spcAft>
              <a:buSzPts val="2520"/>
              <a:buChar char="▪"/>
              <a:defRPr sz="2800">
                <a:solidFill>
                  <a:srgbClr val="5A5A5A"/>
                </a:solidFill>
                <a:latin typeface="Arial"/>
                <a:ea typeface="Arial"/>
                <a:cs typeface="Arial"/>
                <a:sym typeface="Arial"/>
              </a:defRPr>
            </a:lvl1pPr>
            <a:lvl2pPr marL="914400" lvl="1" indent="-365760" algn="l">
              <a:lnSpc>
                <a:spcPct val="100000"/>
              </a:lnSpc>
              <a:spcBef>
                <a:spcPts val="600"/>
              </a:spcBef>
              <a:spcAft>
                <a:spcPts val="0"/>
              </a:spcAft>
              <a:buSzPts val="2160"/>
              <a:buChar char="–"/>
              <a:defRPr sz="2400">
                <a:solidFill>
                  <a:srgbClr val="5A5A5A"/>
                </a:solidFill>
                <a:latin typeface="Arial"/>
                <a:ea typeface="Arial"/>
                <a:cs typeface="Arial"/>
                <a:sym typeface="Arial"/>
              </a:defRPr>
            </a:lvl2pPr>
            <a:lvl3pPr marL="1371600" lvl="2" indent="-342900" algn="l">
              <a:lnSpc>
                <a:spcPct val="100000"/>
              </a:lnSpc>
              <a:spcBef>
                <a:spcPts val="400"/>
              </a:spcBef>
              <a:spcAft>
                <a:spcPts val="0"/>
              </a:spcAft>
              <a:buSzPts val="1800"/>
              <a:buChar char="▪"/>
              <a:defRPr sz="2000">
                <a:solidFill>
                  <a:srgbClr val="5A5A5A"/>
                </a:solidFill>
                <a:latin typeface="Arial"/>
                <a:ea typeface="Arial"/>
                <a:cs typeface="Arial"/>
                <a:sym typeface="Arial"/>
              </a:defRPr>
            </a:lvl3pPr>
            <a:lvl4pPr marL="1828800" lvl="3" indent="-228600" algn="l">
              <a:lnSpc>
                <a:spcPct val="100000"/>
              </a:lnSpc>
              <a:spcBef>
                <a:spcPts val="360"/>
              </a:spcBef>
              <a:spcAft>
                <a:spcPts val="0"/>
              </a:spcAft>
              <a:buSzPts val="1400"/>
              <a:buNone/>
              <a:defRPr sz="1800">
                <a:solidFill>
                  <a:srgbClr val="5A5A5A"/>
                </a:solidFill>
              </a:defRPr>
            </a:lvl4pPr>
            <a:lvl5pPr marL="2286000" lvl="4" indent="-342900" algn="l">
              <a:lnSpc>
                <a:spcPct val="100000"/>
              </a:lnSpc>
              <a:spcBef>
                <a:spcPts val="360"/>
              </a:spcBef>
              <a:spcAft>
                <a:spcPts val="0"/>
              </a:spcAft>
              <a:buSzPts val="1800"/>
              <a:buFont typeface="Arial"/>
              <a:buChar char="»"/>
              <a:defRPr sz="1800">
                <a:solidFill>
                  <a:srgbClr val="5A5A5A"/>
                </a:solidFill>
              </a:defRPr>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
        <p:nvSpPr>
          <p:cNvPr id="57" name="Google Shape;57;p13"/>
          <p:cNvSpPr txBox="1">
            <a:spLocks noGrp="1"/>
          </p:cNvSpPr>
          <p:nvPr>
            <p:ph type="body" idx="2"/>
          </p:nvPr>
        </p:nvSpPr>
        <p:spPr>
          <a:xfrm>
            <a:off x="6176434" y="1827213"/>
            <a:ext cx="5535084" cy="3656012"/>
          </a:xfrm>
          <a:prstGeom prst="rect">
            <a:avLst/>
          </a:prstGeom>
          <a:noFill/>
          <a:ln>
            <a:noFill/>
          </a:ln>
        </p:spPr>
        <p:txBody>
          <a:bodyPr spcFirstLastPara="1" wrap="square" lIns="0" tIns="0" rIns="0" bIns="0" anchor="t" anchorCtr="0">
            <a:noAutofit/>
          </a:bodyPr>
          <a:lstStyle>
            <a:lvl1pPr marL="457200" lvl="0" indent="-388620" algn="l">
              <a:lnSpc>
                <a:spcPct val="100000"/>
              </a:lnSpc>
              <a:spcBef>
                <a:spcPts val="960"/>
              </a:spcBef>
              <a:spcAft>
                <a:spcPts val="0"/>
              </a:spcAft>
              <a:buSzPts val="2520"/>
              <a:buChar char="▪"/>
              <a:defRPr sz="2800">
                <a:solidFill>
                  <a:srgbClr val="5A5A5A"/>
                </a:solidFill>
                <a:latin typeface="Arial"/>
                <a:ea typeface="Arial"/>
                <a:cs typeface="Arial"/>
                <a:sym typeface="Arial"/>
              </a:defRPr>
            </a:lvl1pPr>
            <a:lvl2pPr marL="914400" lvl="1" indent="-365760" algn="l">
              <a:lnSpc>
                <a:spcPct val="100000"/>
              </a:lnSpc>
              <a:spcBef>
                <a:spcPts val="600"/>
              </a:spcBef>
              <a:spcAft>
                <a:spcPts val="0"/>
              </a:spcAft>
              <a:buSzPts val="2160"/>
              <a:buChar char="–"/>
              <a:defRPr sz="2400">
                <a:solidFill>
                  <a:srgbClr val="5A5A5A"/>
                </a:solidFill>
                <a:latin typeface="Arial"/>
                <a:ea typeface="Arial"/>
                <a:cs typeface="Arial"/>
                <a:sym typeface="Arial"/>
              </a:defRPr>
            </a:lvl2pPr>
            <a:lvl3pPr marL="1371600" lvl="2" indent="-342900" algn="l">
              <a:lnSpc>
                <a:spcPct val="100000"/>
              </a:lnSpc>
              <a:spcBef>
                <a:spcPts val="400"/>
              </a:spcBef>
              <a:spcAft>
                <a:spcPts val="0"/>
              </a:spcAft>
              <a:buSzPts val="1800"/>
              <a:buChar char="▪"/>
              <a:defRPr sz="2000">
                <a:solidFill>
                  <a:srgbClr val="5A5A5A"/>
                </a:solidFill>
                <a:latin typeface="Arial"/>
                <a:ea typeface="Arial"/>
                <a:cs typeface="Arial"/>
                <a:sym typeface="Arial"/>
              </a:defRPr>
            </a:lvl3pPr>
            <a:lvl4pPr marL="1828800" lvl="3" indent="-228600" algn="l">
              <a:lnSpc>
                <a:spcPct val="100000"/>
              </a:lnSpc>
              <a:spcBef>
                <a:spcPts val="360"/>
              </a:spcBef>
              <a:spcAft>
                <a:spcPts val="0"/>
              </a:spcAft>
              <a:buSzPts val="1400"/>
              <a:buNone/>
              <a:defRPr sz="1800">
                <a:solidFill>
                  <a:srgbClr val="5A5A5A"/>
                </a:solidFill>
              </a:defRPr>
            </a:lvl4pPr>
            <a:lvl5pPr marL="2286000" lvl="4" indent="-342900" algn="l">
              <a:lnSpc>
                <a:spcPct val="100000"/>
              </a:lnSpc>
              <a:spcBef>
                <a:spcPts val="360"/>
              </a:spcBef>
              <a:spcAft>
                <a:spcPts val="0"/>
              </a:spcAft>
              <a:buSzPts val="1800"/>
              <a:buFont typeface="Arial"/>
              <a:buChar char="»"/>
              <a:defRPr sz="1800">
                <a:solidFill>
                  <a:srgbClr val="5A5A5A"/>
                </a:solidFill>
              </a:defRPr>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09600" y="274638"/>
            <a:ext cx="10972800" cy="3877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609600" y="1535113"/>
            <a:ext cx="5386917" cy="6397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960"/>
              </a:spcBef>
              <a:spcAft>
                <a:spcPts val="0"/>
              </a:spcAft>
              <a:buSzPts val="2160"/>
              <a:buNone/>
              <a:defRPr sz="2400" b="0">
                <a:latin typeface="Arial"/>
                <a:ea typeface="Arial"/>
                <a:cs typeface="Arial"/>
                <a:sym typeface="Arial"/>
              </a:defRPr>
            </a:lvl1pPr>
            <a:lvl2pPr marL="914400" lvl="1" indent="-228600" algn="l">
              <a:lnSpc>
                <a:spcPct val="100000"/>
              </a:lnSpc>
              <a:spcBef>
                <a:spcPts val="600"/>
              </a:spcBef>
              <a:spcAft>
                <a:spcPts val="0"/>
              </a:spcAft>
              <a:buSzPts val="1800"/>
              <a:buNone/>
              <a:defRPr sz="2000" b="1"/>
            </a:lvl2pPr>
            <a:lvl3pPr marL="1371600" lvl="2" indent="-228600" algn="l">
              <a:lnSpc>
                <a:spcPct val="100000"/>
              </a:lnSpc>
              <a:spcBef>
                <a:spcPts val="400"/>
              </a:spcBef>
              <a:spcAft>
                <a:spcPts val="0"/>
              </a:spcAft>
              <a:buSzPts val="1620"/>
              <a:buNone/>
              <a:defRPr sz="1800" b="1"/>
            </a:lvl3pPr>
            <a:lvl4pPr marL="1828800" lvl="3" indent="-228600" algn="l">
              <a:lnSpc>
                <a:spcPct val="100000"/>
              </a:lnSpc>
              <a:spcBef>
                <a:spcPts val="320"/>
              </a:spcBef>
              <a:spcAft>
                <a:spcPts val="0"/>
              </a:spcAft>
              <a:buSzPts val="1600"/>
              <a:buFont typeface="Arial"/>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61" name="Google Shape;61;p14"/>
          <p:cNvSpPr txBox="1">
            <a:spLocks noGrp="1"/>
          </p:cNvSpPr>
          <p:nvPr>
            <p:ph type="body" idx="2"/>
          </p:nvPr>
        </p:nvSpPr>
        <p:spPr>
          <a:xfrm>
            <a:off x="609600" y="2174875"/>
            <a:ext cx="5386917" cy="3951288"/>
          </a:xfrm>
          <a:prstGeom prst="rect">
            <a:avLst/>
          </a:prstGeom>
          <a:noFill/>
          <a:ln>
            <a:noFill/>
          </a:ln>
        </p:spPr>
        <p:txBody>
          <a:bodyPr spcFirstLastPara="1" wrap="square" lIns="0" tIns="0" rIns="0" bIns="0" anchor="t" anchorCtr="0">
            <a:noAutofit/>
          </a:bodyPr>
          <a:lstStyle>
            <a:lvl1pPr marL="457200" lvl="0" indent="-365760" algn="l">
              <a:lnSpc>
                <a:spcPct val="100000"/>
              </a:lnSpc>
              <a:spcBef>
                <a:spcPts val="960"/>
              </a:spcBef>
              <a:spcAft>
                <a:spcPts val="0"/>
              </a:spcAft>
              <a:buSzPts val="2160"/>
              <a:buChar char="▪"/>
              <a:defRPr sz="2400">
                <a:latin typeface="Arial"/>
                <a:ea typeface="Arial"/>
                <a:cs typeface="Arial"/>
                <a:sym typeface="Arial"/>
              </a:defRPr>
            </a:lvl1pPr>
            <a:lvl2pPr marL="914400" lvl="1" indent="-342900" algn="l">
              <a:lnSpc>
                <a:spcPct val="100000"/>
              </a:lnSpc>
              <a:spcBef>
                <a:spcPts val="600"/>
              </a:spcBef>
              <a:spcAft>
                <a:spcPts val="0"/>
              </a:spcAft>
              <a:buSzPts val="1800"/>
              <a:buChar char="–"/>
              <a:defRPr sz="2000">
                <a:latin typeface="Arial"/>
                <a:ea typeface="Arial"/>
                <a:cs typeface="Arial"/>
                <a:sym typeface="Arial"/>
              </a:defRPr>
            </a:lvl2pPr>
            <a:lvl3pPr marL="1371600" lvl="2" indent="-331469" algn="l">
              <a:lnSpc>
                <a:spcPct val="100000"/>
              </a:lnSpc>
              <a:spcBef>
                <a:spcPts val="400"/>
              </a:spcBef>
              <a:spcAft>
                <a:spcPts val="0"/>
              </a:spcAft>
              <a:buSzPts val="1620"/>
              <a:buChar char="▪"/>
              <a:defRPr sz="1800">
                <a:latin typeface="Arial"/>
                <a:ea typeface="Arial"/>
                <a:cs typeface="Arial"/>
                <a:sym typeface="Arial"/>
              </a:defRPr>
            </a:lvl3pPr>
            <a:lvl4pPr marL="1828800" lvl="3" indent="-228600" algn="l">
              <a:lnSpc>
                <a:spcPct val="100000"/>
              </a:lnSpc>
              <a:spcBef>
                <a:spcPts val="320"/>
              </a:spcBef>
              <a:spcAft>
                <a:spcPts val="0"/>
              </a:spcAft>
              <a:buSzPts val="1400"/>
              <a:buNone/>
              <a:defRPr sz="1600">
                <a:latin typeface="Arial"/>
                <a:ea typeface="Arial"/>
                <a:cs typeface="Arial"/>
                <a:sym typeface="Arial"/>
              </a:defRPr>
            </a:lvl4pPr>
            <a:lvl5pPr marL="2286000" lvl="4" indent="-330200" algn="l">
              <a:lnSpc>
                <a:spcPct val="100000"/>
              </a:lnSpc>
              <a:spcBef>
                <a:spcPts val="320"/>
              </a:spcBef>
              <a:spcAft>
                <a:spcPts val="0"/>
              </a:spcAft>
              <a:buSzPts val="1600"/>
              <a:buFont typeface="Arial"/>
              <a:buChar char="»"/>
              <a:defRPr sz="1600">
                <a:latin typeface="Arial"/>
                <a:ea typeface="Arial"/>
                <a:cs typeface="Arial"/>
                <a:sym typeface="Arial"/>
              </a:defRPr>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62" name="Google Shape;62;p14"/>
          <p:cNvSpPr txBox="1">
            <a:spLocks noGrp="1"/>
          </p:cNvSpPr>
          <p:nvPr>
            <p:ph type="body" idx="3"/>
          </p:nvPr>
        </p:nvSpPr>
        <p:spPr>
          <a:xfrm>
            <a:off x="6193368" y="1535113"/>
            <a:ext cx="5389033" cy="6397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960"/>
              </a:spcBef>
              <a:spcAft>
                <a:spcPts val="0"/>
              </a:spcAft>
              <a:buSzPts val="2160"/>
              <a:buNone/>
              <a:defRPr sz="2400" b="0">
                <a:latin typeface="Arial"/>
                <a:ea typeface="Arial"/>
                <a:cs typeface="Arial"/>
                <a:sym typeface="Arial"/>
              </a:defRPr>
            </a:lvl1pPr>
            <a:lvl2pPr marL="914400" lvl="1" indent="-228600" algn="l">
              <a:lnSpc>
                <a:spcPct val="100000"/>
              </a:lnSpc>
              <a:spcBef>
                <a:spcPts val="600"/>
              </a:spcBef>
              <a:spcAft>
                <a:spcPts val="0"/>
              </a:spcAft>
              <a:buSzPts val="1800"/>
              <a:buNone/>
              <a:defRPr sz="2000" b="1"/>
            </a:lvl2pPr>
            <a:lvl3pPr marL="1371600" lvl="2" indent="-228600" algn="l">
              <a:lnSpc>
                <a:spcPct val="100000"/>
              </a:lnSpc>
              <a:spcBef>
                <a:spcPts val="400"/>
              </a:spcBef>
              <a:spcAft>
                <a:spcPts val="0"/>
              </a:spcAft>
              <a:buSzPts val="1620"/>
              <a:buNone/>
              <a:defRPr sz="1800" b="1"/>
            </a:lvl3pPr>
            <a:lvl4pPr marL="1828800" lvl="3" indent="-228600" algn="l">
              <a:lnSpc>
                <a:spcPct val="100000"/>
              </a:lnSpc>
              <a:spcBef>
                <a:spcPts val="320"/>
              </a:spcBef>
              <a:spcAft>
                <a:spcPts val="0"/>
              </a:spcAft>
              <a:buSzPts val="1600"/>
              <a:buFont typeface="Arial"/>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63" name="Google Shape;63;p14"/>
          <p:cNvSpPr txBox="1">
            <a:spLocks noGrp="1"/>
          </p:cNvSpPr>
          <p:nvPr>
            <p:ph type="body" idx="4"/>
          </p:nvPr>
        </p:nvSpPr>
        <p:spPr>
          <a:xfrm>
            <a:off x="6193368" y="2174875"/>
            <a:ext cx="5389033" cy="3951288"/>
          </a:xfrm>
          <a:prstGeom prst="rect">
            <a:avLst/>
          </a:prstGeom>
          <a:noFill/>
          <a:ln>
            <a:noFill/>
          </a:ln>
        </p:spPr>
        <p:txBody>
          <a:bodyPr spcFirstLastPara="1" wrap="square" lIns="0" tIns="0" rIns="0" bIns="0" anchor="t" anchorCtr="0">
            <a:noAutofit/>
          </a:bodyPr>
          <a:lstStyle>
            <a:lvl1pPr marL="457200" lvl="0" indent="-365760" algn="l">
              <a:lnSpc>
                <a:spcPct val="100000"/>
              </a:lnSpc>
              <a:spcBef>
                <a:spcPts val="960"/>
              </a:spcBef>
              <a:spcAft>
                <a:spcPts val="0"/>
              </a:spcAft>
              <a:buSzPts val="2160"/>
              <a:buChar char="▪"/>
              <a:defRPr sz="2400">
                <a:latin typeface="Arial"/>
                <a:ea typeface="Arial"/>
                <a:cs typeface="Arial"/>
                <a:sym typeface="Arial"/>
              </a:defRPr>
            </a:lvl1pPr>
            <a:lvl2pPr marL="914400" lvl="1" indent="-342900" algn="l">
              <a:lnSpc>
                <a:spcPct val="100000"/>
              </a:lnSpc>
              <a:spcBef>
                <a:spcPts val="600"/>
              </a:spcBef>
              <a:spcAft>
                <a:spcPts val="0"/>
              </a:spcAft>
              <a:buSzPts val="1800"/>
              <a:buChar char="–"/>
              <a:defRPr sz="2000">
                <a:latin typeface="Arial"/>
                <a:ea typeface="Arial"/>
                <a:cs typeface="Arial"/>
                <a:sym typeface="Arial"/>
              </a:defRPr>
            </a:lvl2pPr>
            <a:lvl3pPr marL="1371600" lvl="2" indent="-331469" algn="l">
              <a:lnSpc>
                <a:spcPct val="100000"/>
              </a:lnSpc>
              <a:spcBef>
                <a:spcPts val="400"/>
              </a:spcBef>
              <a:spcAft>
                <a:spcPts val="0"/>
              </a:spcAft>
              <a:buSzPts val="1620"/>
              <a:buChar char="▪"/>
              <a:defRPr sz="1800">
                <a:latin typeface="Arial"/>
                <a:ea typeface="Arial"/>
                <a:cs typeface="Arial"/>
                <a:sym typeface="Arial"/>
              </a:defRPr>
            </a:lvl3pPr>
            <a:lvl4pPr marL="1828800" lvl="3" indent="-228600" algn="l">
              <a:lnSpc>
                <a:spcPct val="100000"/>
              </a:lnSpc>
              <a:spcBef>
                <a:spcPts val="320"/>
              </a:spcBef>
              <a:spcAft>
                <a:spcPts val="0"/>
              </a:spcAft>
              <a:buSzPts val="1400"/>
              <a:buNone/>
              <a:defRPr sz="1600">
                <a:latin typeface="Arial"/>
                <a:ea typeface="Arial"/>
                <a:cs typeface="Arial"/>
                <a:sym typeface="Arial"/>
              </a:defRPr>
            </a:lvl4pPr>
            <a:lvl5pPr marL="2286000" lvl="4" indent="-330200" algn="l">
              <a:lnSpc>
                <a:spcPct val="100000"/>
              </a:lnSpc>
              <a:spcBef>
                <a:spcPts val="320"/>
              </a:spcBef>
              <a:spcAft>
                <a:spcPts val="0"/>
              </a:spcAft>
              <a:buSzPts val="1600"/>
              <a:buFont typeface="Arial"/>
              <a:buChar char="»"/>
              <a:defRPr sz="1600">
                <a:latin typeface="Arial"/>
                <a:ea typeface="Arial"/>
                <a:cs typeface="Arial"/>
                <a:sym typeface="Arial"/>
              </a:defRPr>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09601" y="550049"/>
            <a:ext cx="4011084" cy="27699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SzPts val="1400"/>
              <a:buNone/>
              <a:defRPr sz="2000" b="0">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6" name="Google Shape;66;p15"/>
          <p:cNvSpPr txBox="1">
            <a:spLocks noGrp="1"/>
          </p:cNvSpPr>
          <p:nvPr>
            <p:ph type="body" idx="1"/>
          </p:nvPr>
        </p:nvSpPr>
        <p:spPr>
          <a:xfrm>
            <a:off x="4766733" y="273051"/>
            <a:ext cx="6815667" cy="5853113"/>
          </a:xfrm>
          <a:prstGeom prst="rect">
            <a:avLst/>
          </a:prstGeom>
          <a:noFill/>
          <a:ln>
            <a:noFill/>
          </a:ln>
        </p:spPr>
        <p:txBody>
          <a:bodyPr spcFirstLastPara="1" wrap="square" lIns="0" tIns="0" rIns="0" bIns="0" anchor="t" anchorCtr="0">
            <a:noAutofit/>
          </a:bodyPr>
          <a:lstStyle>
            <a:lvl1pPr marL="457200" lvl="0" indent="-411480" algn="l">
              <a:lnSpc>
                <a:spcPct val="100000"/>
              </a:lnSpc>
              <a:spcBef>
                <a:spcPts val="960"/>
              </a:spcBef>
              <a:spcAft>
                <a:spcPts val="0"/>
              </a:spcAft>
              <a:buSzPts val="2880"/>
              <a:buChar char="▪"/>
              <a:defRPr sz="3200">
                <a:solidFill>
                  <a:schemeClr val="dk2"/>
                </a:solidFill>
                <a:latin typeface="Arial"/>
                <a:ea typeface="Arial"/>
                <a:cs typeface="Arial"/>
                <a:sym typeface="Arial"/>
              </a:defRPr>
            </a:lvl1pPr>
            <a:lvl2pPr marL="914400" lvl="1" indent="-388619" algn="l">
              <a:lnSpc>
                <a:spcPct val="100000"/>
              </a:lnSpc>
              <a:spcBef>
                <a:spcPts val="600"/>
              </a:spcBef>
              <a:spcAft>
                <a:spcPts val="0"/>
              </a:spcAft>
              <a:buSzPts val="2520"/>
              <a:buChar char="–"/>
              <a:defRPr sz="2800">
                <a:solidFill>
                  <a:schemeClr val="dk2"/>
                </a:solidFill>
                <a:latin typeface="Arial"/>
                <a:ea typeface="Arial"/>
                <a:cs typeface="Arial"/>
                <a:sym typeface="Arial"/>
              </a:defRPr>
            </a:lvl2pPr>
            <a:lvl3pPr marL="1371600" lvl="2" indent="-365760" algn="l">
              <a:lnSpc>
                <a:spcPct val="100000"/>
              </a:lnSpc>
              <a:spcBef>
                <a:spcPts val="400"/>
              </a:spcBef>
              <a:spcAft>
                <a:spcPts val="0"/>
              </a:spcAft>
              <a:buSzPts val="2160"/>
              <a:buChar char="▪"/>
              <a:defRPr sz="2400">
                <a:solidFill>
                  <a:schemeClr val="dk2"/>
                </a:solidFill>
                <a:latin typeface="Arial"/>
                <a:ea typeface="Arial"/>
                <a:cs typeface="Arial"/>
                <a:sym typeface="Arial"/>
              </a:defRPr>
            </a:lvl3pPr>
            <a:lvl4pPr marL="1828800" lvl="3" indent="-228600" algn="l">
              <a:lnSpc>
                <a:spcPct val="100000"/>
              </a:lnSpc>
              <a:spcBef>
                <a:spcPts val="400"/>
              </a:spcBef>
              <a:spcAft>
                <a:spcPts val="0"/>
              </a:spcAft>
              <a:buSzPts val="1400"/>
              <a:buNone/>
              <a:defRPr sz="2000">
                <a:solidFill>
                  <a:schemeClr val="dk2"/>
                </a:solidFill>
                <a:latin typeface="Arial"/>
                <a:ea typeface="Arial"/>
                <a:cs typeface="Arial"/>
                <a:sym typeface="Arial"/>
              </a:defRPr>
            </a:lvl4pPr>
            <a:lvl5pPr marL="2286000" lvl="4" indent="-355600" algn="l">
              <a:lnSpc>
                <a:spcPct val="100000"/>
              </a:lnSpc>
              <a:spcBef>
                <a:spcPts val="400"/>
              </a:spcBef>
              <a:spcAft>
                <a:spcPts val="0"/>
              </a:spcAft>
              <a:buSzPts val="2000"/>
              <a:buFont typeface="Arial"/>
              <a:buChar char="»"/>
              <a:defRPr sz="2000">
                <a:solidFill>
                  <a:schemeClr val="dk2"/>
                </a:solidFill>
                <a:latin typeface="Arial"/>
                <a:ea typeface="Arial"/>
                <a:cs typeface="Arial"/>
                <a:sym typeface="Arial"/>
              </a:defRPr>
            </a:lvl5pPr>
            <a:lvl6pPr marL="2743200" lvl="5" indent="-355600" algn="l">
              <a:lnSpc>
                <a:spcPct val="100000"/>
              </a:lnSpc>
              <a:spcBef>
                <a:spcPts val="400"/>
              </a:spcBef>
              <a:spcAft>
                <a:spcPts val="0"/>
              </a:spcAft>
              <a:buSzPts val="2000"/>
              <a:buFont typeface="Arial"/>
              <a:buChar char="»"/>
              <a:defRPr sz="2000"/>
            </a:lvl6pPr>
            <a:lvl7pPr marL="3200400" lvl="6" indent="-355600" algn="l">
              <a:lnSpc>
                <a:spcPct val="100000"/>
              </a:lnSpc>
              <a:spcBef>
                <a:spcPts val="400"/>
              </a:spcBef>
              <a:spcAft>
                <a:spcPts val="0"/>
              </a:spcAft>
              <a:buSzPts val="2000"/>
              <a:buFont typeface="Arial"/>
              <a:buChar char="»"/>
              <a:defRPr sz="2000"/>
            </a:lvl7pPr>
            <a:lvl8pPr marL="3657600" lvl="7" indent="-355600" algn="l">
              <a:lnSpc>
                <a:spcPct val="100000"/>
              </a:lnSpc>
              <a:spcBef>
                <a:spcPts val="400"/>
              </a:spcBef>
              <a:spcAft>
                <a:spcPts val="0"/>
              </a:spcAft>
              <a:buSzPts val="2000"/>
              <a:buFont typeface="Arial"/>
              <a:buChar char="»"/>
              <a:defRPr sz="2000"/>
            </a:lvl8pPr>
            <a:lvl9pPr marL="4114800" lvl="8" indent="-355600" algn="l">
              <a:lnSpc>
                <a:spcPct val="100000"/>
              </a:lnSpc>
              <a:spcBef>
                <a:spcPts val="400"/>
              </a:spcBef>
              <a:spcAft>
                <a:spcPts val="0"/>
              </a:spcAft>
              <a:buSzPts val="2000"/>
              <a:buFont typeface="Arial"/>
              <a:buChar char="»"/>
              <a:defRPr sz="2000"/>
            </a:lvl9pPr>
          </a:lstStyle>
          <a:p>
            <a:endParaRPr/>
          </a:p>
        </p:txBody>
      </p:sp>
      <p:sp>
        <p:nvSpPr>
          <p:cNvPr id="67" name="Google Shape;67;p15"/>
          <p:cNvSpPr txBox="1">
            <a:spLocks noGrp="1"/>
          </p:cNvSpPr>
          <p:nvPr>
            <p:ph type="body" idx="2"/>
          </p:nvPr>
        </p:nvSpPr>
        <p:spPr>
          <a:xfrm>
            <a:off x="609601" y="1435101"/>
            <a:ext cx="4011084" cy="46910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60"/>
              </a:spcBef>
              <a:spcAft>
                <a:spcPts val="0"/>
              </a:spcAft>
              <a:buSzPts val="1260"/>
              <a:buNone/>
              <a:defRPr sz="1400">
                <a:latin typeface="Arial"/>
                <a:ea typeface="Arial"/>
                <a:cs typeface="Arial"/>
                <a:sym typeface="Arial"/>
              </a:defRPr>
            </a:lvl1pPr>
            <a:lvl2pPr marL="914400" lvl="1" indent="-228600" algn="l">
              <a:lnSpc>
                <a:spcPct val="100000"/>
              </a:lnSpc>
              <a:spcBef>
                <a:spcPts val="600"/>
              </a:spcBef>
              <a:spcAft>
                <a:spcPts val="0"/>
              </a:spcAft>
              <a:buSzPts val="1080"/>
              <a:buNone/>
              <a:defRPr sz="1200"/>
            </a:lvl2pPr>
            <a:lvl3pPr marL="1371600" lvl="2" indent="-228600" algn="l">
              <a:lnSpc>
                <a:spcPct val="100000"/>
              </a:lnSpc>
              <a:spcBef>
                <a:spcPts val="400"/>
              </a:spcBef>
              <a:spcAft>
                <a:spcPts val="0"/>
              </a:spcAft>
              <a:buSzPts val="900"/>
              <a:buNone/>
              <a:defRPr sz="1000"/>
            </a:lvl3pPr>
            <a:lvl4pPr marL="1828800" lvl="3" indent="-228600" algn="l">
              <a:lnSpc>
                <a:spcPct val="100000"/>
              </a:lnSpc>
              <a:spcBef>
                <a:spcPts val="180"/>
              </a:spcBef>
              <a:spcAft>
                <a:spcPts val="0"/>
              </a:spcAft>
              <a:buSzPts val="900"/>
              <a:buFont typeface="Arial"/>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389717" y="4682619"/>
            <a:ext cx="7315200" cy="394980"/>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SzPts val="1400"/>
              <a:buNone/>
              <a:defRPr sz="2800" b="0">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6"/>
          <p:cNvSpPr>
            <a:spLocks noGrp="1"/>
          </p:cNvSpPr>
          <p:nvPr>
            <p:ph type="pic" idx="2"/>
          </p:nvPr>
        </p:nvSpPr>
        <p:spPr>
          <a:xfrm>
            <a:off x="2389717" y="612775"/>
            <a:ext cx="7315200" cy="4114800"/>
          </a:xfrm>
          <a:prstGeom prst="rect">
            <a:avLst/>
          </a:prstGeom>
          <a:noFill/>
          <a:ln>
            <a:noFill/>
          </a:ln>
        </p:spPr>
      </p:sp>
      <p:sp>
        <p:nvSpPr>
          <p:cNvPr id="71" name="Google Shape;71;p16"/>
          <p:cNvSpPr txBox="1">
            <a:spLocks noGrp="1"/>
          </p:cNvSpPr>
          <p:nvPr>
            <p:ph type="body" idx="1"/>
          </p:nvPr>
        </p:nvSpPr>
        <p:spPr>
          <a:xfrm>
            <a:off x="2389717" y="5367338"/>
            <a:ext cx="7315200" cy="8048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60"/>
              </a:spcBef>
              <a:spcAft>
                <a:spcPts val="0"/>
              </a:spcAft>
              <a:buSzPts val="1260"/>
              <a:buNone/>
              <a:defRPr sz="1400">
                <a:latin typeface="Arial"/>
                <a:ea typeface="Arial"/>
                <a:cs typeface="Arial"/>
                <a:sym typeface="Arial"/>
              </a:defRPr>
            </a:lvl1pPr>
            <a:lvl2pPr marL="914400" lvl="1" indent="-228600" algn="l">
              <a:lnSpc>
                <a:spcPct val="100000"/>
              </a:lnSpc>
              <a:spcBef>
                <a:spcPts val="600"/>
              </a:spcBef>
              <a:spcAft>
                <a:spcPts val="0"/>
              </a:spcAft>
              <a:buSzPts val="1080"/>
              <a:buNone/>
              <a:defRPr sz="1200"/>
            </a:lvl2pPr>
            <a:lvl3pPr marL="1371600" lvl="2" indent="-228600" algn="l">
              <a:lnSpc>
                <a:spcPct val="100000"/>
              </a:lnSpc>
              <a:spcBef>
                <a:spcPts val="400"/>
              </a:spcBef>
              <a:spcAft>
                <a:spcPts val="0"/>
              </a:spcAft>
              <a:buSzPts val="900"/>
              <a:buNone/>
              <a:defRPr sz="1000"/>
            </a:lvl3pPr>
            <a:lvl4pPr marL="1828800" lvl="3" indent="-228600" algn="l">
              <a:lnSpc>
                <a:spcPct val="100000"/>
              </a:lnSpc>
              <a:spcBef>
                <a:spcPts val="180"/>
              </a:spcBef>
              <a:spcAft>
                <a:spcPts val="0"/>
              </a:spcAft>
              <a:buSzPts val="900"/>
              <a:buFont typeface="Arial"/>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25452" y="292100"/>
            <a:ext cx="11400725" cy="39498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57904" y="-1692538"/>
            <a:ext cx="3656012" cy="10695515"/>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960"/>
              </a:spcBef>
              <a:spcAft>
                <a:spcPts val="0"/>
              </a:spcAft>
              <a:buSzPts val="1620"/>
              <a:buChar char="▪"/>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rot="5400000">
            <a:off x="9231089" y="2693765"/>
            <a:ext cx="5191125" cy="3877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7" name="Google Shape;77;p18"/>
          <p:cNvSpPr txBox="1">
            <a:spLocks noGrp="1"/>
          </p:cNvSpPr>
          <p:nvPr>
            <p:ph type="body" idx="1"/>
          </p:nvPr>
        </p:nvSpPr>
        <p:spPr>
          <a:xfrm rot="5400000">
            <a:off x="2084388" y="-1354136"/>
            <a:ext cx="5191125" cy="8483600"/>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960"/>
              </a:spcBef>
              <a:spcAft>
                <a:spcPts val="0"/>
              </a:spcAft>
              <a:buSzPts val="1440"/>
              <a:buChar char="▪"/>
              <a:defRPr>
                <a:solidFill>
                  <a:srgbClr val="5A5A5A"/>
                </a:solidFill>
              </a:defRPr>
            </a:lvl1pPr>
            <a:lvl2pPr marL="914400" lvl="1" indent="-320040" algn="l">
              <a:lnSpc>
                <a:spcPct val="100000"/>
              </a:lnSpc>
              <a:spcBef>
                <a:spcPts val="600"/>
              </a:spcBef>
              <a:spcAft>
                <a:spcPts val="0"/>
              </a:spcAft>
              <a:buSzPts val="1440"/>
              <a:buChar char="–"/>
              <a:defRPr>
                <a:solidFill>
                  <a:srgbClr val="5A5A5A"/>
                </a:solidFill>
              </a:defRPr>
            </a:lvl2pPr>
            <a:lvl3pPr marL="1371600" lvl="2" indent="-320039" algn="l">
              <a:lnSpc>
                <a:spcPct val="100000"/>
              </a:lnSpc>
              <a:spcBef>
                <a:spcPts val="400"/>
              </a:spcBef>
              <a:spcAft>
                <a:spcPts val="0"/>
              </a:spcAft>
              <a:buSzPts val="1440"/>
              <a:buChar char="▪"/>
              <a:defRPr>
                <a:solidFill>
                  <a:srgbClr val="5A5A5A"/>
                </a:solidFill>
              </a:defRPr>
            </a:lvl3pPr>
            <a:lvl4pPr marL="1828800" lvl="3" indent="-228600" algn="l">
              <a:lnSpc>
                <a:spcPct val="100000"/>
              </a:lnSpc>
              <a:spcBef>
                <a:spcPts val="320"/>
              </a:spcBef>
              <a:spcAft>
                <a:spcPts val="0"/>
              </a:spcAft>
              <a:buSzPts val="1400"/>
              <a:buNone/>
              <a:defRPr>
                <a:solidFill>
                  <a:srgbClr val="5A5A5A"/>
                </a:solidFill>
              </a:defRPr>
            </a:lvl4pPr>
            <a:lvl5pPr marL="2286000" lvl="4" indent="-330200" algn="l">
              <a:lnSpc>
                <a:spcPct val="100000"/>
              </a:lnSpc>
              <a:spcBef>
                <a:spcPts val="320"/>
              </a:spcBef>
              <a:spcAft>
                <a:spcPts val="0"/>
              </a:spcAft>
              <a:buSzPts val="1600"/>
              <a:buFont typeface="Arial"/>
              <a:buChar char="»"/>
              <a:defRPr>
                <a:solidFill>
                  <a:srgbClr val="5A5A5A"/>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Pager Roadmap Item">
  <p:cSld name="OnePager Roadmap Item">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2212532" y="93831"/>
            <a:ext cx="1988533" cy="277000"/>
          </a:xfrm>
          <a:prstGeom prst="rect">
            <a:avLst/>
          </a:prstGeom>
          <a:noFill/>
          <a:ln>
            <a:noFill/>
          </a:ln>
        </p:spPr>
        <p:txBody>
          <a:bodyPr spcFirstLastPara="1" wrap="square" lIns="0" tIns="0" rIns="0" bIns="0" anchor="t" anchorCtr="0">
            <a:spAutoFit/>
          </a:bodyPr>
          <a:lstStyle>
            <a:lvl1pPr lvl="0" algn="ctr">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1" name="Google Shape;81;p19"/>
          <p:cNvSpPr txBox="1">
            <a:spLocks noGrp="1"/>
          </p:cNvSpPr>
          <p:nvPr>
            <p:ph type="body" idx="1"/>
          </p:nvPr>
        </p:nvSpPr>
        <p:spPr>
          <a:xfrm>
            <a:off x="103607" y="93831"/>
            <a:ext cx="1932227" cy="276999"/>
          </a:xfrm>
          <a:prstGeom prst="rect">
            <a:avLst/>
          </a:prstGeom>
          <a:noFill/>
          <a:ln>
            <a:noFill/>
          </a:ln>
        </p:spPr>
        <p:txBody>
          <a:bodyPr spcFirstLastPara="1" wrap="square" lIns="0" tIns="0" rIns="0" bIns="0" anchor="t" anchorCtr="0">
            <a:spAutoFit/>
          </a:bodyPr>
          <a:lstStyle>
            <a:lvl1pPr marL="457200" lvl="0" indent="-320040" algn="ctr">
              <a:lnSpc>
                <a:spcPct val="100000"/>
              </a:lnSpc>
              <a:spcBef>
                <a:spcPts val="960"/>
              </a:spcBef>
              <a:spcAft>
                <a:spcPts val="0"/>
              </a:spcAft>
              <a:buSzPts val="1440"/>
              <a:buChar char="▪"/>
              <a:defRPr>
                <a:solidFill>
                  <a:schemeClr val="dk2"/>
                </a:solidFill>
                <a:latin typeface="Arial"/>
                <a:ea typeface="Arial"/>
                <a:cs typeface="Arial"/>
                <a:sym typeface="Arial"/>
              </a:defRPr>
            </a:lvl1pPr>
            <a:lvl2pPr marL="914400" lvl="1" indent="-320040" algn="l">
              <a:lnSpc>
                <a:spcPct val="100000"/>
              </a:lnSpc>
              <a:spcBef>
                <a:spcPts val="600"/>
              </a:spcBef>
              <a:spcAft>
                <a:spcPts val="0"/>
              </a:spcAft>
              <a:buSzPts val="1440"/>
              <a:buChar char="–"/>
              <a:defRPr>
                <a:solidFill>
                  <a:schemeClr val="dk2"/>
                </a:solidFill>
                <a:latin typeface="Calibri"/>
                <a:ea typeface="Calibri"/>
                <a:cs typeface="Calibri"/>
                <a:sym typeface="Calibri"/>
              </a:defRPr>
            </a:lvl2pPr>
            <a:lvl3pPr marL="1371600" lvl="2" indent="-320039" algn="l">
              <a:lnSpc>
                <a:spcPct val="100000"/>
              </a:lnSpc>
              <a:spcBef>
                <a:spcPts val="400"/>
              </a:spcBef>
              <a:spcAft>
                <a:spcPts val="0"/>
              </a:spcAft>
              <a:buSzPts val="1440"/>
              <a:buChar char="▪"/>
              <a:defRPr>
                <a:solidFill>
                  <a:schemeClr val="dk2"/>
                </a:solidFill>
                <a:latin typeface="Calibri"/>
                <a:ea typeface="Calibri"/>
                <a:cs typeface="Calibri"/>
                <a:sym typeface="Calibri"/>
              </a:defRPr>
            </a:lvl3pPr>
            <a:lvl4pPr marL="1828800" lvl="3" indent="-228600" algn="l">
              <a:lnSpc>
                <a:spcPct val="100000"/>
              </a:lnSpc>
              <a:spcBef>
                <a:spcPts val="320"/>
              </a:spcBef>
              <a:spcAft>
                <a:spcPts val="0"/>
              </a:spcAft>
              <a:buSzPts val="1400"/>
              <a:buNone/>
              <a:defRPr>
                <a:solidFill>
                  <a:schemeClr val="dk2"/>
                </a:solidFill>
                <a:latin typeface="Calibri"/>
                <a:ea typeface="Calibri"/>
                <a:cs typeface="Calibri"/>
                <a:sym typeface="Calibri"/>
              </a:defRPr>
            </a:lvl4pPr>
            <a:lvl5pPr marL="2286000" lvl="4" indent="-330200" algn="l">
              <a:lnSpc>
                <a:spcPct val="100000"/>
              </a:lnSpc>
              <a:spcBef>
                <a:spcPts val="320"/>
              </a:spcBef>
              <a:spcAft>
                <a:spcPts val="0"/>
              </a:spcAft>
              <a:buSzPts val="1600"/>
              <a:buFont typeface="Calibri"/>
              <a:buChar char="»"/>
              <a:defRPr>
                <a:solidFill>
                  <a:schemeClr val="dk2"/>
                </a:solidFill>
                <a:latin typeface="Calibri"/>
                <a:ea typeface="Calibri"/>
                <a:cs typeface="Calibri"/>
                <a:sym typeface="Calibri"/>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2" name="Google Shape;82;p19"/>
          <p:cNvSpPr txBox="1">
            <a:spLocks noGrp="1"/>
          </p:cNvSpPr>
          <p:nvPr>
            <p:ph type="body" idx="2"/>
          </p:nvPr>
        </p:nvSpPr>
        <p:spPr>
          <a:xfrm>
            <a:off x="4381500" y="93663"/>
            <a:ext cx="7675718" cy="276999"/>
          </a:xfrm>
          <a:prstGeom prst="rect">
            <a:avLst/>
          </a:prstGeom>
          <a:noFill/>
          <a:ln>
            <a:noFill/>
          </a:ln>
        </p:spPr>
        <p:txBody>
          <a:bodyPr spcFirstLastPara="1" wrap="square" lIns="0" tIns="0" rIns="0" bIns="0" anchor="t" anchorCtr="0">
            <a:spAutoFit/>
          </a:bodyPr>
          <a:lstStyle>
            <a:lvl1pPr marL="457200" lvl="0" indent="-320040" algn="ctr">
              <a:lnSpc>
                <a:spcPct val="100000"/>
              </a:lnSpc>
              <a:spcBef>
                <a:spcPts val="960"/>
              </a:spcBef>
              <a:spcAft>
                <a:spcPts val="0"/>
              </a:spcAft>
              <a:buSzPts val="1440"/>
              <a:buChar char="▪"/>
              <a:defRPr>
                <a:solidFill>
                  <a:schemeClr val="dk2"/>
                </a:solidFill>
                <a:latin typeface="Arial"/>
                <a:ea typeface="Arial"/>
                <a:cs typeface="Arial"/>
                <a:sym typeface="Arial"/>
              </a:defRPr>
            </a:lvl1pPr>
            <a:lvl2pPr marL="914400" lvl="1" indent="-320040" algn="l">
              <a:lnSpc>
                <a:spcPct val="100000"/>
              </a:lnSpc>
              <a:spcBef>
                <a:spcPts val="600"/>
              </a:spcBef>
              <a:spcAft>
                <a:spcPts val="0"/>
              </a:spcAft>
              <a:buSzPts val="1440"/>
              <a:buChar char="–"/>
              <a:defRPr>
                <a:solidFill>
                  <a:schemeClr val="dk2"/>
                </a:solidFill>
                <a:latin typeface="Calibri"/>
                <a:ea typeface="Calibri"/>
                <a:cs typeface="Calibri"/>
                <a:sym typeface="Calibri"/>
              </a:defRPr>
            </a:lvl2pPr>
            <a:lvl3pPr marL="1371600" lvl="2" indent="-320039" algn="l">
              <a:lnSpc>
                <a:spcPct val="100000"/>
              </a:lnSpc>
              <a:spcBef>
                <a:spcPts val="400"/>
              </a:spcBef>
              <a:spcAft>
                <a:spcPts val="0"/>
              </a:spcAft>
              <a:buSzPts val="1440"/>
              <a:buChar char="▪"/>
              <a:defRPr>
                <a:solidFill>
                  <a:schemeClr val="dk2"/>
                </a:solidFill>
                <a:latin typeface="Calibri"/>
                <a:ea typeface="Calibri"/>
                <a:cs typeface="Calibri"/>
                <a:sym typeface="Calibri"/>
              </a:defRPr>
            </a:lvl3pPr>
            <a:lvl4pPr marL="1828800" lvl="3" indent="-228600" algn="l">
              <a:lnSpc>
                <a:spcPct val="100000"/>
              </a:lnSpc>
              <a:spcBef>
                <a:spcPts val="320"/>
              </a:spcBef>
              <a:spcAft>
                <a:spcPts val="0"/>
              </a:spcAft>
              <a:buSzPts val="1400"/>
              <a:buNone/>
              <a:defRPr>
                <a:solidFill>
                  <a:schemeClr val="dk2"/>
                </a:solidFill>
                <a:latin typeface="Calibri"/>
                <a:ea typeface="Calibri"/>
                <a:cs typeface="Calibri"/>
                <a:sym typeface="Calibri"/>
              </a:defRPr>
            </a:lvl4pPr>
            <a:lvl5pPr marL="2286000" lvl="4" indent="-330200" algn="l">
              <a:lnSpc>
                <a:spcPct val="100000"/>
              </a:lnSpc>
              <a:spcBef>
                <a:spcPts val="320"/>
              </a:spcBef>
              <a:spcAft>
                <a:spcPts val="0"/>
              </a:spcAft>
              <a:buSzPts val="1600"/>
              <a:buFont typeface="Calibri"/>
              <a:buChar char="»"/>
              <a:defRPr>
                <a:solidFill>
                  <a:schemeClr val="dk2"/>
                </a:solidFill>
                <a:latin typeface="Calibri"/>
                <a:ea typeface="Calibri"/>
                <a:cs typeface="Calibri"/>
                <a:sym typeface="Calibri"/>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cxnSp>
        <p:nvCxnSpPr>
          <p:cNvPr id="83" name="Google Shape;83;p19"/>
          <p:cNvCxnSpPr/>
          <p:nvPr/>
        </p:nvCxnSpPr>
        <p:spPr>
          <a:xfrm flipH="1">
            <a:off x="2122098" y="86265"/>
            <a:ext cx="4170" cy="284397"/>
          </a:xfrm>
          <a:prstGeom prst="straightConnector1">
            <a:avLst/>
          </a:prstGeom>
          <a:noFill/>
          <a:ln w="9525" cap="flat" cmpd="sng">
            <a:solidFill>
              <a:srgbClr val="3B74BC"/>
            </a:solidFill>
            <a:prstDash val="solid"/>
            <a:round/>
            <a:headEnd type="none" w="sm" len="sm"/>
            <a:tailEnd type="none" w="sm" len="sm"/>
          </a:ln>
        </p:spPr>
      </p:cxnSp>
      <p:cxnSp>
        <p:nvCxnSpPr>
          <p:cNvPr id="84" name="Google Shape;84;p19"/>
          <p:cNvCxnSpPr/>
          <p:nvPr/>
        </p:nvCxnSpPr>
        <p:spPr>
          <a:xfrm flipH="1">
            <a:off x="4287329" y="93663"/>
            <a:ext cx="4170" cy="284397"/>
          </a:xfrm>
          <a:prstGeom prst="straightConnector1">
            <a:avLst/>
          </a:prstGeom>
          <a:noFill/>
          <a:ln w="9525" cap="flat" cmpd="sng">
            <a:solidFill>
              <a:srgbClr val="3B74BC"/>
            </a:solidFill>
            <a:prstDash val="solid"/>
            <a:round/>
            <a:headEnd type="none" w="sm" len="sm"/>
            <a:tailEnd type="none" w="sm" len="sm"/>
          </a:ln>
        </p:spPr>
      </p:cxnSp>
      <p:cxnSp>
        <p:nvCxnSpPr>
          <p:cNvPr id="85" name="Google Shape;85;p19"/>
          <p:cNvCxnSpPr/>
          <p:nvPr/>
        </p:nvCxnSpPr>
        <p:spPr>
          <a:xfrm rot="10800000">
            <a:off x="103606" y="461818"/>
            <a:ext cx="11988000" cy="0"/>
          </a:xfrm>
          <a:prstGeom prst="straightConnector1">
            <a:avLst/>
          </a:prstGeom>
          <a:noFill/>
          <a:ln w="9525" cap="flat" cmpd="sng">
            <a:solidFill>
              <a:srgbClr val="3B74BC"/>
            </a:solidFill>
            <a:prstDash val="solid"/>
            <a:round/>
            <a:headEnd type="none" w="sm" len="sm"/>
            <a:tailEnd type="none" w="sm" len="sm"/>
          </a:ln>
        </p:spPr>
      </p:cxnSp>
      <p:sp>
        <p:nvSpPr>
          <p:cNvPr id="86" name="Google Shape;86;p19"/>
          <p:cNvSpPr txBox="1">
            <a:spLocks noGrp="1"/>
          </p:cNvSpPr>
          <p:nvPr>
            <p:ph type="body" idx="3"/>
          </p:nvPr>
        </p:nvSpPr>
        <p:spPr>
          <a:xfrm>
            <a:off x="5956300" y="552806"/>
            <a:ext cx="6100763" cy="5699713"/>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960"/>
              </a:spcBef>
              <a:spcAft>
                <a:spcPts val="0"/>
              </a:spcAft>
              <a:buSzPts val="1620"/>
              <a:buChar char="▪"/>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9"/>
          <p:cNvSpPr txBox="1">
            <a:spLocks noGrp="1"/>
          </p:cNvSpPr>
          <p:nvPr>
            <p:ph type="body" idx="4"/>
          </p:nvPr>
        </p:nvSpPr>
        <p:spPr>
          <a:xfrm>
            <a:off x="103188" y="552450"/>
            <a:ext cx="5729287" cy="5724525"/>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960"/>
              </a:spcBef>
              <a:spcAft>
                <a:spcPts val="0"/>
              </a:spcAft>
              <a:buSzPts val="1620"/>
              <a:buChar char="▪"/>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ext (two columns, different text sizes)">
  <p:cSld name="title, text (two columns, different text sizes)">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280416" y="268224"/>
            <a:ext cx="5522976" cy="3877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0" name="Google Shape;90;p20"/>
          <p:cNvSpPr txBox="1">
            <a:spLocks noGrp="1"/>
          </p:cNvSpPr>
          <p:nvPr>
            <p:ph type="body" idx="1"/>
          </p:nvPr>
        </p:nvSpPr>
        <p:spPr>
          <a:xfrm>
            <a:off x="280416" y="1621536"/>
            <a:ext cx="5522976" cy="4372864"/>
          </a:xfrm>
          <a:prstGeom prst="rect">
            <a:avLst/>
          </a:prstGeom>
          <a:noFill/>
          <a:ln>
            <a:noFill/>
          </a:ln>
        </p:spPr>
        <p:txBody>
          <a:bodyPr spcFirstLastPara="1" wrap="square" lIns="0" tIns="0" rIns="0" bIns="0" anchor="t" anchorCtr="0">
            <a:noAutofit/>
          </a:bodyPr>
          <a:lstStyle>
            <a:lvl1pPr marL="457200" lvl="0" indent="-411480" algn="l">
              <a:lnSpc>
                <a:spcPct val="100000"/>
              </a:lnSpc>
              <a:spcBef>
                <a:spcPts val="960"/>
              </a:spcBef>
              <a:spcAft>
                <a:spcPts val="0"/>
              </a:spcAft>
              <a:buSzPts val="2880"/>
              <a:buChar char="▪"/>
              <a:defRPr sz="3200"/>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20"/>
          <p:cNvSpPr txBox="1">
            <a:spLocks noGrp="1"/>
          </p:cNvSpPr>
          <p:nvPr>
            <p:ph type="body" idx="2"/>
          </p:nvPr>
        </p:nvSpPr>
        <p:spPr>
          <a:xfrm>
            <a:off x="6388608" y="1658112"/>
            <a:ext cx="5498592" cy="4336288"/>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960"/>
              </a:spcBef>
              <a:spcAft>
                <a:spcPts val="0"/>
              </a:spcAft>
              <a:buSzPts val="1620"/>
              <a:buChar char="▪"/>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2" name="Google Shape;92;p2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3" name="Google Shape;93;p2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25452" y="292100"/>
            <a:ext cx="11400725" cy="39498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blank">
  <p:cSld name="title, blank">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280416" y="268224"/>
            <a:ext cx="5522976"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6" name="Google Shape;146;p23"/>
          <p:cNvSpPr txBox="1">
            <a:spLocks noGrp="1"/>
          </p:cNvSpPr>
          <p:nvPr>
            <p:ph type="body" idx="1"/>
          </p:nvPr>
        </p:nvSpPr>
        <p:spPr>
          <a:xfrm>
            <a:off x="6388608" y="268224"/>
            <a:ext cx="5498592" cy="57261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80"/>
              <a:buNone/>
              <a:defRPr/>
            </a:lvl1pPr>
            <a:lvl2pPr marL="914400" lvl="1" indent="-347154" algn="l">
              <a:lnSpc>
                <a:spcPct val="100000"/>
              </a:lnSpc>
              <a:spcBef>
                <a:spcPts val="1467"/>
              </a:spcBef>
              <a:spcAft>
                <a:spcPts val="0"/>
              </a:spcAft>
              <a:buSzPts val="1867"/>
              <a:buChar char="–"/>
              <a:defRPr/>
            </a:lvl2pPr>
            <a:lvl3pPr marL="1371600" lvl="2" indent="-347154" algn="l">
              <a:lnSpc>
                <a:spcPct val="100000"/>
              </a:lnSpc>
              <a:spcBef>
                <a:spcPts val="1467"/>
              </a:spcBef>
              <a:spcAft>
                <a:spcPts val="0"/>
              </a:spcAft>
              <a:buSzPts val="1867"/>
              <a:buChar char="•"/>
              <a:defRPr/>
            </a:lvl3pPr>
            <a:lvl4pPr marL="1828800" lvl="3" indent="-347154" algn="l">
              <a:lnSpc>
                <a:spcPct val="100000"/>
              </a:lnSpc>
              <a:spcBef>
                <a:spcPts val="1467"/>
              </a:spcBef>
              <a:spcAft>
                <a:spcPts val="0"/>
              </a:spcAft>
              <a:buSzPts val="1867"/>
              <a:buChar char="–"/>
              <a:defRPr/>
            </a:lvl4pPr>
            <a:lvl5pPr marL="2286000" lvl="4" indent="-347154" algn="l">
              <a:lnSpc>
                <a:spcPct val="100000"/>
              </a:lnSpc>
              <a:spcBef>
                <a:spcPts val="1467"/>
              </a:spcBef>
              <a:spcAft>
                <a:spcPts val="0"/>
              </a:spcAft>
              <a:buSzPts val="1867"/>
              <a:buChar char="»"/>
              <a:defRPr/>
            </a:lvl5pPr>
            <a:lvl6pPr marL="2743200" lvl="5" indent="-336042" algn="l">
              <a:lnSpc>
                <a:spcPct val="100000"/>
              </a:lnSpc>
              <a:spcBef>
                <a:spcPts val="338"/>
              </a:spcBef>
              <a:spcAft>
                <a:spcPts val="0"/>
              </a:spcAft>
              <a:buSzPts val="1692"/>
              <a:buChar char="»"/>
              <a:defRPr/>
            </a:lvl6pPr>
            <a:lvl7pPr marL="3200400" lvl="6" indent="-336042" algn="l">
              <a:lnSpc>
                <a:spcPct val="100000"/>
              </a:lnSpc>
              <a:spcBef>
                <a:spcPts val="338"/>
              </a:spcBef>
              <a:spcAft>
                <a:spcPts val="0"/>
              </a:spcAft>
              <a:buSzPts val="1692"/>
              <a:buChar char="»"/>
              <a:defRPr/>
            </a:lvl7pPr>
            <a:lvl8pPr marL="3657600" lvl="7" indent="-336041" algn="l">
              <a:lnSpc>
                <a:spcPct val="100000"/>
              </a:lnSpc>
              <a:spcBef>
                <a:spcPts val="338"/>
              </a:spcBef>
              <a:spcAft>
                <a:spcPts val="0"/>
              </a:spcAft>
              <a:buSzPts val="1692"/>
              <a:buChar char="»"/>
              <a:defRPr/>
            </a:lvl8pPr>
            <a:lvl9pPr marL="4114800" lvl="8" indent="-336041" algn="l">
              <a:lnSpc>
                <a:spcPct val="100000"/>
              </a:lnSpc>
              <a:spcBef>
                <a:spcPts val="338"/>
              </a:spcBef>
              <a:spcAft>
                <a:spcPts val="0"/>
              </a:spcAft>
              <a:buSzPts val="1692"/>
              <a:buChar char="»"/>
              <a:defRPr/>
            </a:lvl9pPr>
          </a:lstStyle>
          <a:p>
            <a:endParaRPr/>
          </a:p>
        </p:txBody>
      </p:sp>
      <p:sp>
        <p:nvSpPr>
          <p:cNvPr id="147" name="Google Shape;147;p2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8" name="Google Shape;148;p2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9" name="Google Shape;149;p2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280416" y="268224"/>
            <a:ext cx="5522976"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280416" y="268224"/>
            <a:ext cx="5522976"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with page contents)">
  <p:cSld name="divider (with page contents)">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280416" y="268224"/>
            <a:ext cx="5522976" cy="10668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6" name="Google Shape;156;p26"/>
          <p:cNvSpPr txBox="1">
            <a:spLocks noGrp="1"/>
          </p:cNvSpPr>
          <p:nvPr>
            <p:ph type="body" idx="1"/>
          </p:nvPr>
        </p:nvSpPr>
        <p:spPr>
          <a:xfrm>
            <a:off x="292608" y="1658112"/>
            <a:ext cx="5498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680"/>
              <a:buNone/>
              <a:defRPr/>
            </a:lvl1pPr>
            <a:lvl2pPr marL="914400" lvl="1" indent="-228600" algn="l">
              <a:lnSpc>
                <a:spcPct val="100000"/>
              </a:lnSpc>
              <a:spcBef>
                <a:spcPts val="0"/>
              </a:spcBef>
              <a:spcAft>
                <a:spcPts val="0"/>
              </a:spcAft>
              <a:buSzPts val="1867"/>
              <a:buNone/>
              <a:defRPr/>
            </a:lvl2pPr>
            <a:lvl3pPr marL="1371600" lvl="2" indent="-228600" algn="l">
              <a:lnSpc>
                <a:spcPct val="100000"/>
              </a:lnSpc>
              <a:spcBef>
                <a:spcPts val="0"/>
              </a:spcBef>
              <a:spcAft>
                <a:spcPts val="0"/>
              </a:spcAft>
              <a:buSzPts val="1867"/>
              <a:buNone/>
              <a:defRPr/>
            </a:lvl3pPr>
            <a:lvl4pPr marL="1828800" lvl="3" indent="-228600" algn="l">
              <a:lnSpc>
                <a:spcPct val="100000"/>
              </a:lnSpc>
              <a:spcBef>
                <a:spcPts val="0"/>
              </a:spcBef>
              <a:spcAft>
                <a:spcPts val="0"/>
              </a:spcAft>
              <a:buSzPts val="1867"/>
              <a:buNone/>
              <a:defRPr/>
            </a:lvl4pPr>
            <a:lvl5pPr marL="2286000" lvl="4" indent="-228600" algn="l">
              <a:lnSpc>
                <a:spcPct val="100000"/>
              </a:lnSpc>
              <a:spcBef>
                <a:spcPts val="0"/>
              </a:spcBef>
              <a:spcAft>
                <a:spcPts val="0"/>
              </a:spcAft>
              <a:buSzPts val="1867"/>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7" name="Google Shape;157;p26"/>
          <p:cNvSpPr txBox="1">
            <a:spLocks noGrp="1"/>
          </p:cNvSpPr>
          <p:nvPr>
            <p:ph type="body" idx="2"/>
          </p:nvPr>
        </p:nvSpPr>
        <p:spPr>
          <a:xfrm>
            <a:off x="6388608" y="1658112"/>
            <a:ext cx="5498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680"/>
              <a:buNone/>
              <a:defRPr/>
            </a:lvl1pPr>
            <a:lvl2pPr marL="914400" lvl="1" indent="-228600" algn="l">
              <a:lnSpc>
                <a:spcPct val="100000"/>
              </a:lnSpc>
              <a:spcBef>
                <a:spcPts val="0"/>
              </a:spcBef>
              <a:spcAft>
                <a:spcPts val="0"/>
              </a:spcAft>
              <a:buSzPts val="1867"/>
              <a:buNone/>
              <a:defRPr/>
            </a:lvl2pPr>
            <a:lvl3pPr marL="1371600" lvl="2" indent="-228600" algn="l">
              <a:lnSpc>
                <a:spcPct val="100000"/>
              </a:lnSpc>
              <a:spcBef>
                <a:spcPts val="0"/>
              </a:spcBef>
              <a:spcAft>
                <a:spcPts val="0"/>
              </a:spcAft>
              <a:buSzPts val="1867"/>
              <a:buNone/>
              <a:defRPr/>
            </a:lvl3pPr>
            <a:lvl4pPr marL="1828800" lvl="3" indent="-228600" algn="l">
              <a:lnSpc>
                <a:spcPct val="100000"/>
              </a:lnSpc>
              <a:spcBef>
                <a:spcPts val="0"/>
              </a:spcBef>
              <a:spcAft>
                <a:spcPts val="0"/>
              </a:spcAft>
              <a:buSzPts val="1867"/>
              <a:buNone/>
              <a:defRPr/>
            </a:lvl4pPr>
            <a:lvl5pPr marL="2286000" lvl="4" indent="-228600" algn="l">
              <a:lnSpc>
                <a:spcPct val="100000"/>
              </a:lnSpc>
              <a:spcBef>
                <a:spcPts val="0"/>
              </a:spcBef>
              <a:spcAft>
                <a:spcPts val="0"/>
              </a:spcAft>
              <a:buSzPts val="1867"/>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act, number">
  <p:cSld name="fact, number">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92608" y="292608"/>
            <a:ext cx="5510784"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2133"/>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60" name="Google Shape;160;p27"/>
          <p:cNvSpPr txBox="1">
            <a:spLocks noGrp="1"/>
          </p:cNvSpPr>
          <p:nvPr>
            <p:ph type="body" idx="1"/>
          </p:nvPr>
        </p:nvSpPr>
        <p:spPr>
          <a:xfrm>
            <a:off x="182880" y="1511808"/>
            <a:ext cx="5608320" cy="448259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467"/>
              </a:spcBef>
              <a:spcAft>
                <a:spcPts val="0"/>
              </a:spcAft>
              <a:buSzPts val="11520"/>
              <a:buNone/>
              <a:defRPr sz="12800" b="1"/>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act, number, half-image (bleeds)">
  <p:cSld name="fact, number, half-image (bleeds)">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292608" y="292608"/>
            <a:ext cx="5510784"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2133"/>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63" name="Google Shape;163;p28"/>
          <p:cNvSpPr txBox="1">
            <a:spLocks noGrp="1"/>
          </p:cNvSpPr>
          <p:nvPr>
            <p:ph type="body" idx="1"/>
          </p:nvPr>
        </p:nvSpPr>
        <p:spPr>
          <a:xfrm>
            <a:off x="182880" y="1511808"/>
            <a:ext cx="5608320" cy="448259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467"/>
              </a:spcBef>
              <a:spcAft>
                <a:spcPts val="0"/>
              </a:spcAft>
              <a:buSzPts val="11520"/>
              <a:buNone/>
              <a:defRPr sz="12800" b="1"/>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4" name="Google Shape;164;p28"/>
          <p:cNvSpPr>
            <a:spLocks noGrp="1"/>
          </p:cNvSpPr>
          <p:nvPr>
            <p:ph type="pic" idx="2"/>
          </p:nvPr>
        </p:nvSpPr>
        <p:spPr>
          <a:xfrm>
            <a:off x="6096000" y="0"/>
            <a:ext cx="6096000" cy="68580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text">
  <p:cSld name="big text">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182882" y="121920"/>
            <a:ext cx="11704229" cy="587248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sz="12800"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280418" y="268224"/>
            <a:ext cx="7416713"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text">
  <p:cSld name="title, text">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280416" y="268224"/>
            <a:ext cx="5522976"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1" name="Google Shape;171;p31"/>
          <p:cNvSpPr txBox="1">
            <a:spLocks noGrp="1"/>
          </p:cNvSpPr>
          <p:nvPr>
            <p:ph type="body" idx="1"/>
          </p:nvPr>
        </p:nvSpPr>
        <p:spPr>
          <a:xfrm>
            <a:off x="6388608" y="268224"/>
            <a:ext cx="5498592" cy="57261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25452" y="292100"/>
            <a:ext cx="11400725" cy="39498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38153" y="1827213"/>
            <a:ext cx="10447279" cy="365601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960"/>
              </a:spcBef>
              <a:spcAft>
                <a:spcPts val="0"/>
              </a:spcAft>
              <a:buSzPts val="1440"/>
              <a:buChar char="▪"/>
              <a:defRPr>
                <a:latin typeface="Arial"/>
                <a:ea typeface="Arial"/>
                <a:cs typeface="Arial"/>
                <a:sym typeface="Arial"/>
              </a:defRPr>
            </a:lvl1pPr>
            <a:lvl2pPr marL="914400" lvl="1" indent="-320040" algn="l">
              <a:lnSpc>
                <a:spcPct val="100000"/>
              </a:lnSpc>
              <a:spcBef>
                <a:spcPts val="600"/>
              </a:spcBef>
              <a:spcAft>
                <a:spcPts val="0"/>
              </a:spcAft>
              <a:buSzPts val="1440"/>
              <a:buChar char="–"/>
              <a:defRPr>
                <a:latin typeface="Arial"/>
                <a:ea typeface="Arial"/>
                <a:cs typeface="Arial"/>
                <a:sym typeface="Arial"/>
              </a:defRPr>
            </a:lvl2pPr>
            <a:lvl3pPr marL="1371600" lvl="2" indent="-320039" algn="l">
              <a:lnSpc>
                <a:spcPct val="100000"/>
              </a:lnSpc>
              <a:spcBef>
                <a:spcPts val="400"/>
              </a:spcBef>
              <a:spcAft>
                <a:spcPts val="0"/>
              </a:spcAft>
              <a:buSzPts val="1440"/>
              <a:buChar char="▪"/>
              <a:defRPr>
                <a:latin typeface="Arial"/>
                <a:ea typeface="Arial"/>
                <a:cs typeface="Arial"/>
                <a:sym typeface="Arial"/>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text (two columns)">
  <p:cSld name="title, text (two columns)">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4" name="Google Shape;174;p32"/>
          <p:cNvSpPr txBox="1">
            <a:spLocks noGrp="1"/>
          </p:cNvSpPr>
          <p:nvPr>
            <p:ph type="body" idx="1"/>
          </p:nvPr>
        </p:nvSpPr>
        <p:spPr>
          <a:xfrm>
            <a:off x="292608" y="1658112"/>
            <a:ext cx="5498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5" name="Google Shape;175;p32"/>
          <p:cNvSpPr txBox="1">
            <a:spLocks noGrp="1"/>
          </p:cNvSpPr>
          <p:nvPr>
            <p:ph type="body" idx="2"/>
          </p:nvPr>
        </p:nvSpPr>
        <p:spPr>
          <a:xfrm>
            <a:off x="6388610" y="1658112"/>
            <a:ext cx="5498501"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text (two columns, different text sizes)">
  <p:cSld name="title, text (two columns, different text sizes)">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8" name="Google Shape;178;p33"/>
          <p:cNvSpPr txBox="1">
            <a:spLocks noGrp="1"/>
          </p:cNvSpPr>
          <p:nvPr>
            <p:ph type="body" idx="1"/>
          </p:nvPr>
        </p:nvSpPr>
        <p:spPr>
          <a:xfrm>
            <a:off x="280416" y="1621536"/>
            <a:ext cx="5522976" cy="4372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2880"/>
              <a:buNone/>
              <a:defRPr sz="3200"/>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9" name="Google Shape;179;p33"/>
          <p:cNvSpPr txBox="1">
            <a:spLocks noGrp="1"/>
          </p:cNvSpPr>
          <p:nvPr>
            <p:ph type="body" idx="2"/>
          </p:nvPr>
        </p:nvSpPr>
        <p:spPr>
          <a:xfrm>
            <a:off x="6388608" y="1658112"/>
            <a:ext cx="5498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text (four columns)">
  <p:cSld name="title, text (four columns)">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82" name="Google Shape;182;p34"/>
          <p:cNvSpPr txBox="1">
            <a:spLocks noGrp="1"/>
          </p:cNvSpPr>
          <p:nvPr>
            <p:ph type="body" idx="1"/>
          </p:nvPr>
        </p:nvSpPr>
        <p:spPr>
          <a:xfrm>
            <a:off x="292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3" name="Google Shape;183;p34"/>
          <p:cNvSpPr txBox="1">
            <a:spLocks noGrp="1"/>
          </p:cNvSpPr>
          <p:nvPr>
            <p:ph type="body" idx="2"/>
          </p:nvPr>
        </p:nvSpPr>
        <p:spPr>
          <a:xfrm>
            <a:off x="3340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4" name="Google Shape;184;p34"/>
          <p:cNvSpPr txBox="1">
            <a:spLocks noGrp="1"/>
          </p:cNvSpPr>
          <p:nvPr>
            <p:ph type="body" idx="3"/>
          </p:nvPr>
        </p:nvSpPr>
        <p:spPr>
          <a:xfrm>
            <a:off x="6388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5" name="Google Shape;185;p34"/>
          <p:cNvSpPr txBox="1">
            <a:spLocks noGrp="1"/>
          </p:cNvSpPr>
          <p:nvPr>
            <p:ph type="body" idx="4"/>
          </p:nvPr>
        </p:nvSpPr>
        <p:spPr>
          <a:xfrm>
            <a:off x="9436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text, half-image">
  <p:cSld name="title, text, half-image">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88" name="Google Shape;188;p35"/>
          <p:cNvSpPr txBox="1">
            <a:spLocks noGrp="1"/>
          </p:cNvSpPr>
          <p:nvPr>
            <p:ph type="body" idx="1"/>
          </p:nvPr>
        </p:nvSpPr>
        <p:spPr>
          <a:xfrm>
            <a:off x="292608" y="1658112"/>
            <a:ext cx="5498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9" name="Google Shape;189;p35"/>
          <p:cNvSpPr>
            <a:spLocks noGrp="1"/>
          </p:cNvSpPr>
          <p:nvPr>
            <p:ph type="pic" idx="2"/>
          </p:nvPr>
        </p:nvSpPr>
        <p:spPr>
          <a:xfrm>
            <a:off x="6096000" y="0"/>
            <a:ext cx="6096000" cy="6858000"/>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text (two narrow columns)">
  <p:cSld name="title, text (two narrow columns)">
    <p:spTree>
      <p:nvGrpSpPr>
        <p:cNvPr id="1" name="Shape 190"/>
        <p:cNvGrpSpPr/>
        <p:nvPr/>
      </p:nvGrpSpPr>
      <p:grpSpPr>
        <a:xfrm>
          <a:off x="0" y="0"/>
          <a:ext cx="0" cy="0"/>
          <a:chOff x="0" y="0"/>
          <a:chExt cx="0" cy="0"/>
        </a:xfrm>
      </p:grpSpPr>
      <p:sp>
        <p:nvSpPr>
          <p:cNvPr id="191" name="Google Shape;191;p36"/>
          <p:cNvSpPr txBox="1">
            <a:spLocks noGrp="1"/>
          </p:cNvSpPr>
          <p:nvPr>
            <p:ph type="title"/>
          </p:nvPr>
        </p:nvSpPr>
        <p:spPr>
          <a:xfrm>
            <a:off x="280416" y="268224"/>
            <a:ext cx="5522976"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2" name="Google Shape;192;p36"/>
          <p:cNvSpPr txBox="1">
            <a:spLocks noGrp="1"/>
          </p:cNvSpPr>
          <p:nvPr>
            <p:ph type="body" idx="1"/>
          </p:nvPr>
        </p:nvSpPr>
        <p:spPr>
          <a:xfrm>
            <a:off x="6388608" y="268224"/>
            <a:ext cx="2450592" cy="57261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3" name="Google Shape;193;p36"/>
          <p:cNvSpPr txBox="1">
            <a:spLocks noGrp="1"/>
          </p:cNvSpPr>
          <p:nvPr>
            <p:ph type="body" idx="2"/>
          </p:nvPr>
        </p:nvSpPr>
        <p:spPr>
          <a:xfrm>
            <a:off x="9436608" y="268224"/>
            <a:ext cx="2450592" cy="57261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text (split background)">
  <p:cSld name="title, text (split backgroun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280418" y="268224"/>
            <a:ext cx="5522885"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6" name="Google Shape;196;p37"/>
          <p:cNvSpPr/>
          <p:nvPr/>
        </p:nvSpPr>
        <p:spPr>
          <a:xfrm>
            <a:off x="6096000" y="0"/>
            <a:ext cx="6096000" cy="6858000"/>
          </a:xfrm>
          <a:prstGeom prst="rect">
            <a:avLst/>
          </a:prstGeom>
          <a:solidFill>
            <a:srgbClr val="F3F3F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Arial"/>
              <a:ea typeface="Arial"/>
              <a:cs typeface="Arial"/>
              <a:sym typeface="Arial"/>
            </a:endParaRPr>
          </a:p>
        </p:txBody>
      </p:sp>
      <p:sp>
        <p:nvSpPr>
          <p:cNvPr id="197" name="Google Shape;197;p37"/>
          <p:cNvSpPr txBox="1">
            <a:spLocks noGrp="1"/>
          </p:cNvSpPr>
          <p:nvPr>
            <p:ph type="body" idx="1"/>
          </p:nvPr>
        </p:nvSpPr>
        <p:spPr>
          <a:xfrm>
            <a:off x="6388608" y="268224"/>
            <a:ext cx="5498592" cy="57261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80"/>
              <a:buNone/>
              <a:defRPr>
                <a:solidFill>
                  <a:schemeClr val="lt1"/>
                </a:solidFill>
              </a:defRPr>
            </a:lvl1pPr>
            <a:lvl2pPr marL="914400" lvl="1" indent="-347154" algn="l">
              <a:lnSpc>
                <a:spcPct val="100000"/>
              </a:lnSpc>
              <a:spcBef>
                <a:spcPts val="1467"/>
              </a:spcBef>
              <a:spcAft>
                <a:spcPts val="0"/>
              </a:spcAft>
              <a:buClr>
                <a:schemeClr val="lt1"/>
              </a:buClr>
              <a:buSzPts val="1867"/>
              <a:buChar char="–"/>
              <a:defRPr>
                <a:solidFill>
                  <a:schemeClr val="lt1"/>
                </a:solidFill>
              </a:defRPr>
            </a:lvl2pPr>
            <a:lvl3pPr marL="1371600" lvl="2" indent="-347154" algn="l">
              <a:lnSpc>
                <a:spcPct val="100000"/>
              </a:lnSpc>
              <a:spcBef>
                <a:spcPts val="1467"/>
              </a:spcBef>
              <a:spcAft>
                <a:spcPts val="0"/>
              </a:spcAft>
              <a:buClr>
                <a:schemeClr val="lt1"/>
              </a:buClr>
              <a:buSzPts val="1867"/>
              <a:buChar char="•"/>
              <a:defRPr>
                <a:solidFill>
                  <a:schemeClr val="lt1"/>
                </a:solidFill>
              </a:defRPr>
            </a:lvl3pPr>
            <a:lvl4pPr marL="1828800" lvl="3" indent="-347154" algn="l">
              <a:lnSpc>
                <a:spcPct val="100000"/>
              </a:lnSpc>
              <a:spcBef>
                <a:spcPts val="1467"/>
              </a:spcBef>
              <a:spcAft>
                <a:spcPts val="0"/>
              </a:spcAft>
              <a:buClr>
                <a:schemeClr val="lt1"/>
              </a:buClr>
              <a:buSzPts val="1867"/>
              <a:buChar char="–"/>
              <a:defRPr>
                <a:solidFill>
                  <a:schemeClr val="lt1"/>
                </a:solidFill>
              </a:defRPr>
            </a:lvl4pPr>
            <a:lvl5pPr marL="2286000" lvl="4" indent="-347154" algn="l">
              <a:lnSpc>
                <a:spcPct val="100000"/>
              </a:lnSpc>
              <a:spcBef>
                <a:spcPts val="1467"/>
              </a:spcBef>
              <a:spcAft>
                <a:spcPts val="0"/>
              </a:spcAft>
              <a:buClr>
                <a:schemeClr val="lt1"/>
              </a:buClr>
              <a:buSzPts val="1867"/>
              <a:buChar char="»"/>
              <a:defRPr>
                <a:solidFill>
                  <a:schemeClr val="lt1"/>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image">
  <p:cSld name="title, image">
    <p:spTree>
      <p:nvGrpSpPr>
        <p:cNvPr id="1" name="Shape 198"/>
        <p:cNvGrpSpPr/>
        <p:nvPr/>
      </p:nvGrpSpPr>
      <p:grpSpPr>
        <a:xfrm>
          <a:off x="0" y="0"/>
          <a:ext cx="0" cy="0"/>
          <a:chOff x="0" y="0"/>
          <a:chExt cx="0" cy="0"/>
        </a:xfrm>
      </p:grpSpPr>
      <p:sp>
        <p:nvSpPr>
          <p:cNvPr id="199" name="Google Shape;199;p38"/>
          <p:cNvSpPr txBox="1">
            <a:spLocks noGrp="1"/>
          </p:cNvSpPr>
          <p:nvPr>
            <p:ph type="title"/>
          </p:nvPr>
        </p:nvSpPr>
        <p:spPr>
          <a:xfrm>
            <a:off x="280416" y="268224"/>
            <a:ext cx="5522976"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0" name="Google Shape;200;p38"/>
          <p:cNvSpPr>
            <a:spLocks noGrp="1"/>
          </p:cNvSpPr>
          <p:nvPr>
            <p:ph type="pic" idx="2"/>
          </p:nvPr>
        </p:nvSpPr>
        <p:spPr>
          <a:xfrm>
            <a:off x="6096000" y="0"/>
            <a:ext cx="6096000" cy="68580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half-blank area">
  <p:cSld name="title, half-blank area">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280416" y="268224"/>
            <a:ext cx="5522976" cy="572617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nsight, text, boxes">
  <p:cSld name="insight, text, boxes">
    <p:spTree>
      <p:nvGrpSpPr>
        <p:cNvPr id="1" name="Shape 203"/>
        <p:cNvGrpSpPr/>
        <p:nvPr/>
      </p:nvGrpSpPr>
      <p:grpSpPr>
        <a:xfrm>
          <a:off x="0" y="0"/>
          <a:ext cx="0" cy="0"/>
          <a:chOff x="0" y="0"/>
          <a:chExt cx="0" cy="0"/>
        </a:xfrm>
      </p:grpSpPr>
      <p:sp>
        <p:nvSpPr>
          <p:cNvPr id="204" name="Google Shape;204;p40"/>
          <p:cNvSpPr txBox="1">
            <a:spLocks noGrp="1"/>
          </p:cNvSpPr>
          <p:nvPr>
            <p:ph type="body" idx="1"/>
          </p:nvPr>
        </p:nvSpPr>
        <p:spPr>
          <a:xfrm>
            <a:off x="6096000" y="0"/>
            <a:ext cx="3048000" cy="3429000"/>
          </a:xfrm>
          <a:prstGeom prst="rect">
            <a:avLst/>
          </a:prstGeom>
          <a:solidFill>
            <a:schemeClr val="accent2"/>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05" name="Google Shape;205;p40"/>
          <p:cNvSpPr txBox="1">
            <a:spLocks noGrp="1"/>
          </p:cNvSpPr>
          <p:nvPr>
            <p:ph type="body" idx="2"/>
          </p:nvPr>
        </p:nvSpPr>
        <p:spPr>
          <a:xfrm>
            <a:off x="9144000" y="0"/>
            <a:ext cx="3048000" cy="3429000"/>
          </a:xfrm>
          <a:prstGeom prst="rect">
            <a:avLst/>
          </a:prstGeom>
          <a:solidFill>
            <a:srgbClr val="061F80"/>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06" name="Google Shape;206;p40"/>
          <p:cNvSpPr txBox="1">
            <a:spLocks noGrp="1"/>
          </p:cNvSpPr>
          <p:nvPr>
            <p:ph type="body" idx="3"/>
          </p:nvPr>
        </p:nvSpPr>
        <p:spPr>
          <a:xfrm>
            <a:off x="6096000" y="3426885"/>
            <a:ext cx="6096000" cy="3431116"/>
          </a:xfrm>
          <a:prstGeom prst="rect">
            <a:avLst/>
          </a:prstGeom>
          <a:solidFill>
            <a:srgbClr val="0530AD"/>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07" name="Google Shape;207;p40"/>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8" name="Google Shape;208;p40"/>
          <p:cNvSpPr txBox="1">
            <a:spLocks noGrp="1"/>
          </p:cNvSpPr>
          <p:nvPr>
            <p:ph type="body" idx="4"/>
          </p:nvPr>
        </p:nvSpPr>
        <p:spPr>
          <a:xfrm>
            <a:off x="292608" y="1658112"/>
            <a:ext cx="5498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oxes (3 med, 2 small)">
  <p:cSld name="boxes (3 med, 2 small)">
    <p:spTree>
      <p:nvGrpSpPr>
        <p:cNvPr id="1" name="Shape 209"/>
        <p:cNvGrpSpPr/>
        <p:nvPr/>
      </p:nvGrpSpPr>
      <p:grpSpPr>
        <a:xfrm>
          <a:off x="0" y="0"/>
          <a:ext cx="0" cy="0"/>
          <a:chOff x="0" y="0"/>
          <a:chExt cx="0" cy="0"/>
        </a:xfrm>
      </p:grpSpPr>
      <p:sp>
        <p:nvSpPr>
          <p:cNvPr id="210" name="Google Shape;210;p41"/>
          <p:cNvSpPr txBox="1">
            <a:spLocks noGrp="1"/>
          </p:cNvSpPr>
          <p:nvPr>
            <p:ph type="title"/>
          </p:nvPr>
        </p:nvSpPr>
        <p:spPr>
          <a:xfrm>
            <a:off x="0" y="-1"/>
            <a:ext cx="6096000" cy="3429001"/>
          </a:xfrm>
          <a:prstGeom prst="rect">
            <a:avLst/>
          </a:prstGeom>
          <a:solidFill>
            <a:srgbClr val="0530AD"/>
          </a:solidFill>
          <a:ln>
            <a:noFill/>
          </a:ln>
        </p:spPr>
        <p:txBody>
          <a:bodyPr spcFirstLastPara="1" wrap="square" lIns="210300" tIns="201150" rIns="228600" bIns="228600" anchor="t" anchorCtr="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1" name="Google Shape;211;p41"/>
          <p:cNvSpPr txBox="1">
            <a:spLocks noGrp="1"/>
          </p:cNvSpPr>
          <p:nvPr>
            <p:ph type="body" idx="1"/>
          </p:nvPr>
        </p:nvSpPr>
        <p:spPr>
          <a:xfrm>
            <a:off x="6096000" y="0"/>
            <a:ext cx="3048000" cy="3429000"/>
          </a:xfrm>
          <a:prstGeom prst="rect">
            <a:avLst/>
          </a:prstGeom>
          <a:solidFill>
            <a:schemeClr val="accent2"/>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2" name="Google Shape;212;p41"/>
          <p:cNvSpPr txBox="1">
            <a:spLocks noGrp="1"/>
          </p:cNvSpPr>
          <p:nvPr>
            <p:ph type="body" idx="2"/>
          </p:nvPr>
        </p:nvSpPr>
        <p:spPr>
          <a:xfrm>
            <a:off x="9144000" y="0"/>
            <a:ext cx="3048000" cy="3429000"/>
          </a:xfrm>
          <a:prstGeom prst="rect">
            <a:avLst/>
          </a:prstGeom>
          <a:solidFill>
            <a:srgbClr val="061F80"/>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3" name="Google Shape;213;p41"/>
          <p:cNvSpPr txBox="1">
            <a:spLocks noGrp="1"/>
          </p:cNvSpPr>
          <p:nvPr>
            <p:ph type="body" idx="3"/>
          </p:nvPr>
        </p:nvSpPr>
        <p:spPr>
          <a:xfrm>
            <a:off x="0" y="3426885"/>
            <a:ext cx="6096000" cy="3431116"/>
          </a:xfrm>
          <a:prstGeom prst="rect">
            <a:avLst/>
          </a:prstGeom>
          <a:solidFill>
            <a:schemeClr val="lt1"/>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4" name="Google Shape;214;p41"/>
          <p:cNvSpPr txBox="1">
            <a:spLocks noGrp="1"/>
          </p:cNvSpPr>
          <p:nvPr>
            <p:ph type="body" idx="4"/>
          </p:nvPr>
        </p:nvSpPr>
        <p:spPr>
          <a:xfrm>
            <a:off x="6096000" y="3426885"/>
            <a:ext cx="6096000" cy="3431116"/>
          </a:xfrm>
          <a:prstGeom prst="rect">
            <a:avLst/>
          </a:prstGeom>
          <a:solidFill>
            <a:srgbClr val="0530AD"/>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bg>
      <p:bgPr>
        <a:no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body" idx="1"/>
          </p:nvPr>
        </p:nvSpPr>
        <p:spPr>
          <a:xfrm>
            <a:off x="487742" y="4233276"/>
            <a:ext cx="8412388" cy="84162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320"/>
              </a:spcBef>
              <a:spcAft>
                <a:spcPts val="0"/>
              </a:spcAft>
              <a:buSzPts val="1440"/>
              <a:buNone/>
              <a:defRPr sz="1600">
                <a:solidFill>
                  <a:srgbClr val="A1AEB6"/>
                </a:solidFill>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228600" algn="l">
              <a:lnSpc>
                <a:spcPct val="100000"/>
              </a:lnSpc>
              <a:spcBef>
                <a:spcPts val="320"/>
              </a:spcBef>
              <a:spcAft>
                <a:spcPts val="0"/>
              </a:spcAft>
              <a:buSzPts val="1600"/>
              <a:buFont typeface="Arial"/>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5"/>
          <p:cNvSpPr txBox="1">
            <a:spLocks noGrp="1"/>
          </p:cNvSpPr>
          <p:nvPr>
            <p:ph type="title"/>
          </p:nvPr>
        </p:nvSpPr>
        <p:spPr>
          <a:xfrm>
            <a:off x="487742" y="3565711"/>
            <a:ext cx="9021981"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3600" b="0">
                <a:solidFill>
                  <a:srgbClr val="FFFFFF"/>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5"/>
          <p:cNvSpPr txBox="1"/>
          <p:nvPr/>
        </p:nvSpPr>
        <p:spPr>
          <a:xfrm>
            <a:off x="487742" y="6263610"/>
            <a:ext cx="1823551" cy="10953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A1AEB6"/>
                </a:solidFill>
                <a:latin typeface="Arial"/>
                <a:ea typeface="Arial"/>
                <a:cs typeface="Arial"/>
                <a:sym typeface="Arial"/>
              </a:rPr>
              <a:t>© 2015 IBM Corporation</a:t>
            </a:r>
            <a:endParaRPr sz="1400" b="0" i="0" u="none" strike="noStrike" cap="none">
              <a:solidFill>
                <a:srgbClr val="000000"/>
              </a:solidFill>
              <a:latin typeface="Arial"/>
              <a:ea typeface="Arial"/>
              <a:cs typeface="Arial"/>
              <a:sym typeface="Arial"/>
            </a:endParaRPr>
          </a:p>
        </p:txBody>
      </p:sp>
      <p:sp>
        <p:nvSpPr>
          <p:cNvPr id="28" name="Google Shape;28;p5"/>
          <p:cNvSpPr txBox="1"/>
          <p:nvPr/>
        </p:nvSpPr>
        <p:spPr>
          <a:xfrm>
            <a:off x="7680944" y="6172171"/>
            <a:ext cx="2804129" cy="200976"/>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A1AEB6"/>
                </a:solidFill>
                <a:latin typeface="Arial"/>
                <a:ea typeface="Arial"/>
                <a:cs typeface="Arial"/>
                <a:sym typeface="Arial"/>
              </a:rPr>
              <a:t>IBM </a:t>
            </a:r>
            <a:r>
              <a:rPr lang="en-US" sz="1100" b="1" i="0" u="none" strike="noStrike" cap="none">
                <a:solidFill>
                  <a:srgbClr val="A1AEB6"/>
                </a:solidFill>
                <a:latin typeface="Arial"/>
                <a:ea typeface="Arial"/>
                <a:cs typeface="Arial"/>
                <a:sym typeface="Arial"/>
              </a:rPr>
              <a:t>Offering Management</a:t>
            </a:r>
            <a:endParaRPr sz="1400" b="0" i="0" u="none" strike="noStrike" cap="none">
              <a:solidFill>
                <a:srgbClr val="000000"/>
              </a:solidFill>
              <a:latin typeface="Arial"/>
              <a:ea typeface="Arial"/>
              <a:cs typeface="Arial"/>
              <a:sym typeface="Arial"/>
            </a:endParaRPr>
          </a:p>
        </p:txBody>
      </p:sp>
      <p:sp>
        <p:nvSpPr>
          <p:cNvPr id="29" name="Google Shape;29;p5"/>
          <p:cNvSpPr txBox="1"/>
          <p:nvPr/>
        </p:nvSpPr>
        <p:spPr>
          <a:xfrm>
            <a:off x="2321751" y="6263610"/>
            <a:ext cx="1823551" cy="109537"/>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A1AEB6"/>
                </a:solidFill>
                <a:latin typeface="Arial"/>
                <a:ea typeface="Arial"/>
                <a:cs typeface="Arial"/>
                <a:sym typeface="Arial"/>
              </a:rPr>
              <a:t>IBM Confidential</a:t>
            </a:r>
            <a:endParaRPr sz="800" b="0" i="0" u="none" strike="noStrike" cap="none">
              <a:solidFill>
                <a:srgbClr val="A1AEB6"/>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oxes (1 large, 4 small)">
  <p:cSld name="boxes (1 large, 4 small)">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0" y="-1"/>
            <a:ext cx="12192000" cy="3425951"/>
          </a:xfrm>
          <a:prstGeom prst="rect">
            <a:avLst/>
          </a:prstGeom>
          <a:noFill/>
          <a:ln>
            <a:noFill/>
          </a:ln>
        </p:spPr>
        <p:txBody>
          <a:bodyPr spcFirstLastPara="1" wrap="square" lIns="182875" tIns="164575" rIns="228600" bIns="228600" anchor="t" anchorCtr="0">
            <a:noAutofit/>
          </a:bodyPr>
          <a:lstStyle>
            <a:lvl1pPr lvl="0" algn="l">
              <a:lnSpc>
                <a:spcPct val="90000"/>
              </a:lnSpc>
              <a:spcBef>
                <a:spcPts val="0"/>
              </a:spcBef>
              <a:spcAft>
                <a:spcPts val="0"/>
              </a:spcAft>
              <a:buSzPts val="1400"/>
              <a:buNone/>
              <a:defRPr sz="6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7" name="Google Shape;217;p42"/>
          <p:cNvSpPr txBox="1">
            <a:spLocks noGrp="1"/>
          </p:cNvSpPr>
          <p:nvPr>
            <p:ph type="body" idx="1"/>
          </p:nvPr>
        </p:nvSpPr>
        <p:spPr>
          <a:xfrm>
            <a:off x="0" y="3426885"/>
            <a:ext cx="3048000" cy="3431116"/>
          </a:xfrm>
          <a:prstGeom prst="rect">
            <a:avLst/>
          </a:prstGeom>
          <a:solidFill>
            <a:srgbClr val="061F80"/>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8" name="Google Shape;218;p42"/>
          <p:cNvSpPr txBox="1">
            <a:spLocks noGrp="1"/>
          </p:cNvSpPr>
          <p:nvPr>
            <p:ph type="body" idx="2"/>
          </p:nvPr>
        </p:nvSpPr>
        <p:spPr>
          <a:xfrm>
            <a:off x="3048001" y="3426885"/>
            <a:ext cx="3048000" cy="3431116"/>
          </a:xfrm>
          <a:prstGeom prst="rect">
            <a:avLst/>
          </a:prstGeom>
          <a:solidFill>
            <a:srgbClr val="054ADA"/>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9" name="Google Shape;219;p42"/>
          <p:cNvSpPr txBox="1">
            <a:spLocks noGrp="1"/>
          </p:cNvSpPr>
          <p:nvPr>
            <p:ph type="body" idx="3"/>
          </p:nvPr>
        </p:nvSpPr>
        <p:spPr>
          <a:xfrm>
            <a:off x="6096000" y="3426883"/>
            <a:ext cx="3048000" cy="3431117"/>
          </a:xfrm>
          <a:prstGeom prst="rect">
            <a:avLst/>
          </a:prstGeom>
          <a:solidFill>
            <a:schemeClr val="accent2"/>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20" name="Google Shape;220;p42"/>
          <p:cNvSpPr txBox="1">
            <a:spLocks noGrp="1"/>
          </p:cNvSpPr>
          <p:nvPr>
            <p:ph type="body" idx="4"/>
          </p:nvPr>
        </p:nvSpPr>
        <p:spPr>
          <a:xfrm>
            <a:off x="9144000" y="3426883"/>
            <a:ext cx="3048000" cy="3431117"/>
          </a:xfrm>
          <a:prstGeom prst="rect">
            <a:avLst/>
          </a:prstGeom>
          <a:solidFill>
            <a:srgbClr val="6EA6FF"/>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lt1"/>
                </a:solidFill>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black box) over image(s)">
  <p:cSld name="title (black box) over image(s)">
    <p:spTree>
      <p:nvGrpSpPr>
        <p:cNvPr id="1" name="Shape 221"/>
        <p:cNvGrpSpPr/>
        <p:nvPr/>
      </p:nvGrpSpPr>
      <p:grpSpPr>
        <a:xfrm>
          <a:off x="0" y="0"/>
          <a:ext cx="0" cy="0"/>
          <a:chOff x="0" y="0"/>
          <a:chExt cx="0" cy="0"/>
        </a:xfrm>
      </p:grpSpPr>
      <p:sp>
        <p:nvSpPr>
          <p:cNvPr id="222" name="Google Shape;222;p43"/>
          <p:cNvSpPr txBox="1">
            <a:spLocks noGrp="1"/>
          </p:cNvSpPr>
          <p:nvPr>
            <p:ph type="title"/>
          </p:nvPr>
        </p:nvSpPr>
        <p:spPr>
          <a:xfrm>
            <a:off x="0" y="0"/>
            <a:ext cx="12192000" cy="1701800"/>
          </a:xfrm>
          <a:prstGeom prst="rect">
            <a:avLst/>
          </a:prstGeom>
          <a:solidFill>
            <a:schemeClr val="lt1"/>
          </a:solidFill>
          <a:ln>
            <a:noFill/>
          </a:ln>
        </p:spPr>
        <p:txBody>
          <a:bodyPr spcFirstLastPara="1" wrap="square" lIns="210300" tIns="201150" rIns="228600" bIns="228600" anchor="t" anchorCtr="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23" name="Google Shape;223;p43"/>
          <p:cNvSpPr>
            <a:spLocks noGrp="1"/>
          </p:cNvSpPr>
          <p:nvPr>
            <p:ph type="pic" idx="2"/>
          </p:nvPr>
        </p:nvSpPr>
        <p:spPr>
          <a:xfrm>
            <a:off x="0" y="1701800"/>
            <a:ext cx="12192000" cy="51562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xt (black box) over image(s)">
  <p:cSld name="text (black box) over image(s)">
    <p:spTree>
      <p:nvGrpSpPr>
        <p:cNvPr id="1" name="Shape 224"/>
        <p:cNvGrpSpPr/>
        <p:nvPr/>
      </p:nvGrpSpPr>
      <p:grpSpPr>
        <a:xfrm>
          <a:off x="0" y="0"/>
          <a:ext cx="0" cy="0"/>
          <a:chOff x="0" y="0"/>
          <a:chExt cx="0" cy="0"/>
        </a:xfrm>
      </p:grpSpPr>
      <p:sp>
        <p:nvSpPr>
          <p:cNvPr id="225" name="Google Shape;225;p44"/>
          <p:cNvSpPr>
            <a:spLocks noGrp="1"/>
          </p:cNvSpPr>
          <p:nvPr>
            <p:ph type="pic" idx="2"/>
          </p:nvPr>
        </p:nvSpPr>
        <p:spPr>
          <a:xfrm>
            <a:off x="0" y="0"/>
            <a:ext cx="12192000" cy="6864096"/>
          </a:xfrm>
          <a:prstGeom prst="rect">
            <a:avLst/>
          </a:prstGeom>
          <a:noFill/>
          <a:ln>
            <a:noFill/>
          </a:ln>
        </p:spPr>
      </p:sp>
      <p:sp>
        <p:nvSpPr>
          <p:cNvPr id="226" name="Google Shape;226;p44"/>
          <p:cNvSpPr txBox="1">
            <a:spLocks noGrp="1"/>
          </p:cNvSpPr>
          <p:nvPr>
            <p:ph type="body" idx="1"/>
          </p:nvPr>
        </p:nvSpPr>
        <p:spPr>
          <a:xfrm>
            <a:off x="-3" y="3429000"/>
            <a:ext cx="3048004" cy="3429000"/>
          </a:xfrm>
          <a:prstGeom prst="rect">
            <a:avLst/>
          </a:prstGeom>
          <a:solidFill>
            <a:schemeClr val="lt1"/>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Clr>
                <a:schemeClr val="dk1"/>
              </a:buClr>
              <a:buSzPts val="1680"/>
              <a:buNone/>
              <a:defRPr>
                <a:solidFill>
                  <a:schemeClr val="dk1"/>
                </a:solidFill>
              </a:defRPr>
            </a:lvl1pPr>
            <a:lvl2pPr marL="914400" lvl="1" indent="-313245" algn="l">
              <a:lnSpc>
                <a:spcPct val="100000"/>
              </a:lnSpc>
              <a:spcBef>
                <a:spcPts val="1467"/>
              </a:spcBef>
              <a:spcAft>
                <a:spcPts val="0"/>
              </a:spcAft>
              <a:buClr>
                <a:schemeClr val="dk1"/>
              </a:buClr>
              <a:buSzPts val="1333"/>
              <a:buChar char="–"/>
              <a:defRPr sz="1333">
                <a:solidFill>
                  <a:schemeClr val="dk1"/>
                </a:solidFill>
              </a:defRPr>
            </a:lvl2pPr>
            <a:lvl3pPr marL="1371600" lvl="2" indent="-313245" algn="l">
              <a:lnSpc>
                <a:spcPct val="100000"/>
              </a:lnSpc>
              <a:spcBef>
                <a:spcPts val="1467"/>
              </a:spcBef>
              <a:spcAft>
                <a:spcPts val="0"/>
              </a:spcAft>
              <a:buClr>
                <a:schemeClr val="dk1"/>
              </a:buClr>
              <a:buSzPts val="1333"/>
              <a:buChar char="•"/>
              <a:defRPr sz="1333">
                <a:solidFill>
                  <a:schemeClr val="dk1"/>
                </a:solidFill>
              </a:defRPr>
            </a:lvl3pPr>
            <a:lvl4pPr marL="1828800" lvl="3" indent="-313245" algn="l">
              <a:lnSpc>
                <a:spcPct val="100000"/>
              </a:lnSpc>
              <a:spcBef>
                <a:spcPts val="1467"/>
              </a:spcBef>
              <a:spcAft>
                <a:spcPts val="0"/>
              </a:spcAft>
              <a:buClr>
                <a:schemeClr val="dk1"/>
              </a:buClr>
              <a:buSzPts val="1333"/>
              <a:buChar char="–"/>
              <a:defRPr sz="1333">
                <a:solidFill>
                  <a:schemeClr val="dk1"/>
                </a:solidFill>
              </a:defRPr>
            </a:lvl4pPr>
            <a:lvl5pPr marL="2286000" lvl="4" indent="-313245" algn="l">
              <a:lnSpc>
                <a:spcPct val="100000"/>
              </a:lnSpc>
              <a:spcBef>
                <a:spcPts val="1467"/>
              </a:spcBef>
              <a:spcAft>
                <a:spcPts val="0"/>
              </a:spcAft>
              <a:buClr>
                <a:schemeClr val="dk1"/>
              </a:buClr>
              <a:buSzPts val="1333"/>
              <a:buChar char="»"/>
              <a:defRPr sz="1333">
                <a:solidFill>
                  <a:schemeClr val="dk1"/>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oxes (4 tall)">
  <p:cSld name="boxes (4 tall)">
    <p:spTree>
      <p:nvGrpSpPr>
        <p:cNvPr id="1" name="Shape 227"/>
        <p:cNvGrpSpPr/>
        <p:nvPr/>
      </p:nvGrpSpPr>
      <p:grpSpPr>
        <a:xfrm>
          <a:off x="0" y="0"/>
          <a:ext cx="0" cy="0"/>
          <a:chOff x="0" y="0"/>
          <a:chExt cx="0" cy="0"/>
        </a:xfrm>
      </p:grpSpPr>
      <p:sp>
        <p:nvSpPr>
          <p:cNvPr id="228" name="Google Shape;228;p45"/>
          <p:cNvSpPr txBox="1">
            <a:spLocks noGrp="1"/>
          </p:cNvSpPr>
          <p:nvPr>
            <p:ph type="body" idx="1"/>
          </p:nvPr>
        </p:nvSpPr>
        <p:spPr>
          <a:xfrm>
            <a:off x="0" y="0"/>
            <a:ext cx="3048000" cy="6864096"/>
          </a:xfrm>
          <a:prstGeom prst="rect">
            <a:avLst/>
          </a:prstGeom>
          <a:solidFill>
            <a:srgbClr val="061F80"/>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Clr>
                <a:schemeClr val="dk1"/>
              </a:buClr>
              <a:buSzPts val="1680"/>
              <a:buNone/>
              <a:defRPr>
                <a:solidFill>
                  <a:schemeClr val="dk1"/>
                </a:solidFill>
              </a:defRPr>
            </a:lvl1pPr>
            <a:lvl2pPr marL="914400" lvl="1" indent="-347154" algn="l">
              <a:lnSpc>
                <a:spcPct val="100000"/>
              </a:lnSpc>
              <a:spcBef>
                <a:spcPts val="1467"/>
              </a:spcBef>
              <a:spcAft>
                <a:spcPts val="0"/>
              </a:spcAft>
              <a:buClr>
                <a:schemeClr val="dk1"/>
              </a:buClr>
              <a:buSzPts val="1867"/>
              <a:buChar char="–"/>
              <a:defRPr>
                <a:solidFill>
                  <a:schemeClr val="dk1"/>
                </a:solidFill>
              </a:defRPr>
            </a:lvl2pPr>
            <a:lvl3pPr marL="1371600" lvl="2" indent="-347154" algn="l">
              <a:lnSpc>
                <a:spcPct val="100000"/>
              </a:lnSpc>
              <a:spcBef>
                <a:spcPts val="1467"/>
              </a:spcBef>
              <a:spcAft>
                <a:spcPts val="0"/>
              </a:spcAft>
              <a:buClr>
                <a:schemeClr val="dk1"/>
              </a:buClr>
              <a:buSzPts val="1867"/>
              <a:buChar char="•"/>
              <a:defRPr>
                <a:solidFill>
                  <a:schemeClr val="dk1"/>
                </a:solidFill>
              </a:defRPr>
            </a:lvl3pPr>
            <a:lvl4pPr marL="1828800" lvl="3" indent="-347154" algn="l">
              <a:lnSpc>
                <a:spcPct val="100000"/>
              </a:lnSpc>
              <a:spcBef>
                <a:spcPts val="1467"/>
              </a:spcBef>
              <a:spcAft>
                <a:spcPts val="0"/>
              </a:spcAft>
              <a:buClr>
                <a:schemeClr val="dk1"/>
              </a:buClr>
              <a:buSzPts val="1867"/>
              <a:buChar char="–"/>
              <a:defRPr>
                <a:solidFill>
                  <a:schemeClr val="dk1"/>
                </a:solidFill>
              </a:defRPr>
            </a:lvl4pPr>
            <a:lvl5pPr marL="2286000" lvl="4" indent="-347154" algn="l">
              <a:lnSpc>
                <a:spcPct val="100000"/>
              </a:lnSpc>
              <a:spcBef>
                <a:spcPts val="1467"/>
              </a:spcBef>
              <a:spcAft>
                <a:spcPts val="0"/>
              </a:spcAft>
              <a:buClr>
                <a:schemeClr val="dk1"/>
              </a:buClr>
              <a:buSzPts val="1867"/>
              <a:buChar char="»"/>
              <a:defRPr>
                <a:solidFill>
                  <a:schemeClr val="dk1"/>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29" name="Google Shape;229;p45"/>
          <p:cNvSpPr txBox="1">
            <a:spLocks noGrp="1"/>
          </p:cNvSpPr>
          <p:nvPr>
            <p:ph type="body" idx="2"/>
          </p:nvPr>
        </p:nvSpPr>
        <p:spPr>
          <a:xfrm>
            <a:off x="3048000" y="0"/>
            <a:ext cx="3048000" cy="6864096"/>
          </a:xfrm>
          <a:prstGeom prst="rect">
            <a:avLst/>
          </a:prstGeom>
          <a:solidFill>
            <a:srgbClr val="054ADA"/>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7154" algn="l">
              <a:lnSpc>
                <a:spcPct val="100000"/>
              </a:lnSpc>
              <a:spcBef>
                <a:spcPts val="1467"/>
              </a:spcBef>
              <a:spcAft>
                <a:spcPts val="0"/>
              </a:spcAft>
              <a:buClr>
                <a:schemeClr val="dk1"/>
              </a:buClr>
              <a:buSzPts val="1867"/>
              <a:buChar char="–"/>
              <a:defRPr>
                <a:solidFill>
                  <a:schemeClr val="dk1"/>
                </a:solidFill>
              </a:defRPr>
            </a:lvl2pPr>
            <a:lvl3pPr marL="1371600" lvl="2" indent="-347154" algn="l">
              <a:lnSpc>
                <a:spcPct val="100000"/>
              </a:lnSpc>
              <a:spcBef>
                <a:spcPts val="1467"/>
              </a:spcBef>
              <a:spcAft>
                <a:spcPts val="0"/>
              </a:spcAft>
              <a:buClr>
                <a:schemeClr val="dk1"/>
              </a:buClr>
              <a:buSzPts val="1867"/>
              <a:buChar char="•"/>
              <a:defRPr>
                <a:solidFill>
                  <a:schemeClr val="dk1"/>
                </a:solidFill>
              </a:defRPr>
            </a:lvl3pPr>
            <a:lvl4pPr marL="1828800" lvl="3" indent="-347154" algn="l">
              <a:lnSpc>
                <a:spcPct val="100000"/>
              </a:lnSpc>
              <a:spcBef>
                <a:spcPts val="1467"/>
              </a:spcBef>
              <a:spcAft>
                <a:spcPts val="0"/>
              </a:spcAft>
              <a:buClr>
                <a:schemeClr val="dk1"/>
              </a:buClr>
              <a:buSzPts val="1867"/>
              <a:buChar char="–"/>
              <a:defRPr>
                <a:solidFill>
                  <a:schemeClr val="dk1"/>
                </a:solidFill>
              </a:defRPr>
            </a:lvl4pPr>
            <a:lvl5pPr marL="2286000" lvl="4" indent="-347154" algn="l">
              <a:lnSpc>
                <a:spcPct val="100000"/>
              </a:lnSpc>
              <a:spcBef>
                <a:spcPts val="1467"/>
              </a:spcBef>
              <a:spcAft>
                <a:spcPts val="0"/>
              </a:spcAft>
              <a:buClr>
                <a:schemeClr val="dk1"/>
              </a:buClr>
              <a:buSzPts val="1867"/>
              <a:buChar char="»"/>
              <a:defRPr>
                <a:solidFill>
                  <a:schemeClr val="dk1"/>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30" name="Google Shape;230;p45"/>
          <p:cNvSpPr txBox="1">
            <a:spLocks noGrp="1"/>
          </p:cNvSpPr>
          <p:nvPr>
            <p:ph type="body" idx="3"/>
          </p:nvPr>
        </p:nvSpPr>
        <p:spPr>
          <a:xfrm>
            <a:off x="6096000" y="0"/>
            <a:ext cx="3048000" cy="6864096"/>
          </a:xfrm>
          <a:prstGeom prst="rect">
            <a:avLst/>
          </a:prstGeom>
          <a:solidFill>
            <a:schemeClr val="accent2"/>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dk1"/>
                </a:solidFill>
              </a:defRPr>
            </a:lvl1pPr>
            <a:lvl2pPr marL="914400" lvl="1" indent="-347154" algn="l">
              <a:lnSpc>
                <a:spcPct val="100000"/>
              </a:lnSpc>
              <a:spcBef>
                <a:spcPts val="1467"/>
              </a:spcBef>
              <a:spcAft>
                <a:spcPts val="0"/>
              </a:spcAft>
              <a:buClr>
                <a:schemeClr val="dk1"/>
              </a:buClr>
              <a:buSzPts val="1867"/>
              <a:buChar char="–"/>
              <a:defRPr>
                <a:solidFill>
                  <a:schemeClr val="dk1"/>
                </a:solidFill>
              </a:defRPr>
            </a:lvl2pPr>
            <a:lvl3pPr marL="1371600" lvl="2" indent="-347154" algn="l">
              <a:lnSpc>
                <a:spcPct val="100000"/>
              </a:lnSpc>
              <a:spcBef>
                <a:spcPts val="1467"/>
              </a:spcBef>
              <a:spcAft>
                <a:spcPts val="0"/>
              </a:spcAft>
              <a:buClr>
                <a:schemeClr val="dk1"/>
              </a:buClr>
              <a:buSzPts val="1867"/>
              <a:buChar char="•"/>
              <a:defRPr>
                <a:solidFill>
                  <a:schemeClr val="dk1"/>
                </a:solidFill>
              </a:defRPr>
            </a:lvl3pPr>
            <a:lvl4pPr marL="1828800" lvl="3" indent="-347154" algn="l">
              <a:lnSpc>
                <a:spcPct val="100000"/>
              </a:lnSpc>
              <a:spcBef>
                <a:spcPts val="1467"/>
              </a:spcBef>
              <a:spcAft>
                <a:spcPts val="0"/>
              </a:spcAft>
              <a:buClr>
                <a:schemeClr val="dk1"/>
              </a:buClr>
              <a:buSzPts val="1867"/>
              <a:buChar char="–"/>
              <a:defRPr>
                <a:solidFill>
                  <a:schemeClr val="dk1"/>
                </a:solidFill>
              </a:defRPr>
            </a:lvl4pPr>
            <a:lvl5pPr marL="2286000" lvl="4" indent="-347154" algn="l">
              <a:lnSpc>
                <a:spcPct val="100000"/>
              </a:lnSpc>
              <a:spcBef>
                <a:spcPts val="1467"/>
              </a:spcBef>
              <a:spcAft>
                <a:spcPts val="0"/>
              </a:spcAft>
              <a:buClr>
                <a:schemeClr val="dk1"/>
              </a:buClr>
              <a:buSzPts val="1867"/>
              <a:buChar char="»"/>
              <a:defRPr>
                <a:solidFill>
                  <a:schemeClr val="dk1"/>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31" name="Google Shape;231;p45"/>
          <p:cNvSpPr txBox="1">
            <a:spLocks noGrp="1"/>
          </p:cNvSpPr>
          <p:nvPr>
            <p:ph type="body" idx="4"/>
          </p:nvPr>
        </p:nvSpPr>
        <p:spPr>
          <a:xfrm>
            <a:off x="9144000" y="0"/>
            <a:ext cx="3048000" cy="6864096"/>
          </a:xfrm>
          <a:prstGeom prst="rect">
            <a:avLst/>
          </a:prstGeom>
          <a:solidFill>
            <a:srgbClr val="6EA6FF"/>
          </a:solidFill>
          <a:ln>
            <a:noFill/>
          </a:ln>
        </p:spPr>
        <p:txBody>
          <a:bodyPr spcFirstLastPara="1" wrap="square" lIns="219450" tIns="201150" rIns="228600" bIns="228600" anchor="t" anchorCtr="0">
            <a:noAutofit/>
          </a:bodyPr>
          <a:lstStyle>
            <a:lvl1pPr marL="457200" lvl="0" indent="-228600" algn="l">
              <a:lnSpc>
                <a:spcPct val="100000"/>
              </a:lnSpc>
              <a:spcBef>
                <a:spcPts val="1467"/>
              </a:spcBef>
              <a:spcAft>
                <a:spcPts val="0"/>
              </a:spcAft>
              <a:buSzPts val="1680"/>
              <a:buNone/>
              <a:defRPr>
                <a:solidFill>
                  <a:schemeClr val="lt1"/>
                </a:solidFill>
              </a:defRPr>
            </a:lvl1pPr>
            <a:lvl2pPr marL="914400" lvl="1" indent="-347154" algn="l">
              <a:lnSpc>
                <a:spcPct val="100000"/>
              </a:lnSpc>
              <a:spcBef>
                <a:spcPts val="1467"/>
              </a:spcBef>
              <a:spcAft>
                <a:spcPts val="0"/>
              </a:spcAft>
              <a:buClr>
                <a:schemeClr val="lt1"/>
              </a:buClr>
              <a:buSzPts val="1867"/>
              <a:buChar char="–"/>
              <a:defRPr>
                <a:solidFill>
                  <a:schemeClr val="lt1"/>
                </a:solidFill>
              </a:defRPr>
            </a:lvl2pPr>
            <a:lvl3pPr marL="1371600" lvl="2" indent="-347154" algn="l">
              <a:lnSpc>
                <a:spcPct val="100000"/>
              </a:lnSpc>
              <a:spcBef>
                <a:spcPts val="1467"/>
              </a:spcBef>
              <a:spcAft>
                <a:spcPts val="0"/>
              </a:spcAft>
              <a:buClr>
                <a:schemeClr val="lt1"/>
              </a:buClr>
              <a:buSzPts val="1867"/>
              <a:buChar char="•"/>
              <a:defRPr>
                <a:solidFill>
                  <a:schemeClr val="lt1"/>
                </a:solidFill>
              </a:defRPr>
            </a:lvl3pPr>
            <a:lvl4pPr marL="1828800" lvl="3" indent="-347154" algn="l">
              <a:lnSpc>
                <a:spcPct val="100000"/>
              </a:lnSpc>
              <a:spcBef>
                <a:spcPts val="1467"/>
              </a:spcBef>
              <a:spcAft>
                <a:spcPts val="0"/>
              </a:spcAft>
              <a:buClr>
                <a:schemeClr val="lt1"/>
              </a:buClr>
              <a:buSzPts val="1867"/>
              <a:buChar char="–"/>
              <a:defRPr>
                <a:solidFill>
                  <a:schemeClr val="lt1"/>
                </a:solidFill>
              </a:defRPr>
            </a:lvl4pPr>
            <a:lvl5pPr marL="2286000" lvl="4" indent="-347154" algn="l">
              <a:lnSpc>
                <a:spcPct val="100000"/>
              </a:lnSpc>
              <a:spcBef>
                <a:spcPts val="1467"/>
              </a:spcBef>
              <a:spcAft>
                <a:spcPts val="0"/>
              </a:spcAft>
              <a:buClr>
                <a:schemeClr val="lt1"/>
              </a:buClr>
              <a:buSzPts val="1867"/>
              <a:buChar char="»"/>
              <a:defRPr>
                <a:solidFill>
                  <a:schemeClr val="lt1"/>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text (1/4), content (3/4)">
  <p:cSld name="title, text (1/4), content (3/4)">
    <p:spTree>
      <p:nvGrpSpPr>
        <p:cNvPr id="1" name="Shape 232"/>
        <p:cNvGrpSpPr/>
        <p:nvPr/>
      </p:nvGrpSpPr>
      <p:grpSpPr>
        <a:xfrm>
          <a:off x="0" y="0"/>
          <a:ext cx="0" cy="0"/>
          <a:chOff x="0" y="0"/>
          <a:chExt cx="0" cy="0"/>
        </a:xfrm>
      </p:grpSpPr>
      <p:sp>
        <p:nvSpPr>
          <p:cNvPr id="233" name="Google Shape;233;p46"/>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4" name="Google Shape;234;p46"/>
          <p:cNvSpPr txBox="1">
            <a:spLocks noGrp="1"/>
          </p:cNvSpPr>
          <p:nvPr>
            <p:ph type="body" idx="1"/>
          </p:nvPr>
        </p:nvSpPr>
        <p:spPr>
          <a:xfrm>
            <a:off x="292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35" name="Google Shape;235;p46"/>
          <p:cNvSpPr txBox="1">
            <a:spLocks noGrp="1"/>
          </p:cNvSpPr>
          <p:nvPr>
            <p:ph type="body" idx="2"/>
          </p:nvPr>
        </p:nvSpPr>
        <p:spPr>
          <a:xfrm>
            <a:off x="3352800" y="1658112"/>
            <a:ext cx="8534400"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text (1/4), blank (3/4)">
  <p:cSld name="title, text (1/4), blank (3/4)">
    <p:spTree>
      <p:nvGrpSpPr>
        <p:cNvPr id="1" name="Shape 236"/>
        <p:cNvGrpSpPr/>
        <p:nvPr/>
      </p:nvGrpSpPr>
      <p:grpSpPr>
        <a:xfrm>
          <a:off x="0" y="0"/>
          <a:ext cx="0" cy="0"/>
          <a:chOff x="0" y="0"/>
          <a:chExt cx="0" cy="0"/>
        </a:xfrm>
      </p:grpSpPr>
      <p:sp>
        <p:nvSpPr>
          <p:cNvPr id="237" name="Google Shape;237;p47"/>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8" name="Google Shape;238;p47"/>
          <p:cNvSpPr txBox="1">
            <a:spLocks noGrp="1"/>
          </p:cNvSpPr>
          <p:nvPr>
            <p:ph type="body" idx="1"/>
          </p:nvPr>
        </p:nvSpPr>
        <p:spPr>
          <a:xfrm>
            <a:off x="292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se study 1: title, text (two columns), half-image">
  <p:cSld name="case study 1: title, text (two columns), half-image">
    <p:spTree>
      <p:nvGrpSpPr>
        <p:cNvPr id="1" name="Shape 239"/>
        <p:cNvGrpSpPr/>
        <p:nvPr/>
      </p:nvGrpSpPr>
      <p:grpSpPr>
        <a:xfrm>
          <a:off x="0" y="0"/>
          <a:ext cx="0" cy="0"/>
          <a:chOff x="0" y="0"/>
          <a:chExt cx="0" cy="0"/>
        </a:xfrm>
      </p:grpSpPr>
      <p:sp>
        <p:nvSpPr>
          <p:cNvPr id="240" name="Google Shape;240;p48"/>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41" name="Google Shape;241;p48"/>
          <p:cNvSpPr txBox="1">
            <a:spLocks noGrp="1"/>
          </p:cNvSpPr>
          <p:nvPr>
            <p:ph type="body" idx="1"/>
          </p:nvPr>
        </p:nvSpPr>
        <p:spPr>
          <a:xfrm>
            <a:off x="292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42" name="Google Shape;242;p48"/>
          <p:cNvSpPr txBox="1">
            <a:spLocks noGrp="1"/>
          </p:cNvSpPr>
          <p:nvPr>
            <p:ph type="body" idx="2"/>
          </p:nvPr>
        </p:nvSpPr>
        <p:spPr>
          <a:xfrm>
            <a:off x="3340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se study 2: title, text (2/4), quote (2/4)">
  <p:cSld name="case study 2: title, text (2/4), quote (2/4)">
    <p:spTree>
      <p:nvGrpSpPr>
        <p:cNvPr id="1" name="Shape 243"/>
        <p:cNvGrpSpPr/>
        <p:nvPr/>
      </p:nvGrpSpPr>
      <p:grpSpPr>
        <a:xfrm>
          <a:off x="0" y="0"/>
          <a:ext cx="0" cy="0"/>
          <a:chOff x="0" y="0"/>
          <a:chExt cx="0" cy="0"/>
        </a:xfrm>
      </p:grpSpPr>
      <p:sp>
        <p:nvSpPr>
          <p:cNvPr id="244" name="Google Shape;244;p49"/>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45" name="Google Shape;245;p49"/>
          <p:cNvSpPr txBox="1">
            <a:spLocks noGrp="1"/>
          </p:cNvSpPr>
          <p:nvPr>
            <p:ph type="body" idx="1"/>
          </p:nvPr>
        </p:nvSpPr>
        <p:spPr>
          <a:xfrm>
            <a:off x="292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46" name="Google Shape;246;p49"/>
          <p:cNvSpPr txBox="1">
            <a:spLocks noGrp="1"/>
          </p:cNvSpPr>
          <p:nvPr>
            <p:ph type="body" idx="2"/>
          </p:nvPr>
        </p:nvSpPr>
        <p:spPr>
          <a:xfrm>
            <a:off x="3340608" y="1658112"/>
            <a:ext cx="2450592" cy="4336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47" name="Google Shape;247;p49"/>
          <p:cNvSpPr txBox="1">
            <a:spLocks noGrp="1"/>
          </p:cNvSpPr>
          <p:nvPr>
            <p:ph type="body" idx="3"/>
          </p:nvPr>
        </p:nvSpPr>
        <p:spPr>
          <a:xfrm>
            <a:off x="6364224" y="1621536"/>
            <a:ext cx="5522976" cy="4372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2880"/>
              <a:buNone/>
              <a:defRPr sz="3200"/>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248"/>
        <p:cNvGrpSpPr/>
        <p:nvPr/>
      </p:nvGrpSpPr>
      <p:grpSpPr>
        <a:xfrm>
          <a:off x="0" y="0"/>
          <a:ext cx="0" cy="0"/>
          <a:chOff x="0" y="0"/>
          <a:chExt cx="0" cy="0"/>
        </a:xfrm>
      </p:grpSpPr>
      <p:sp>
        <p:nvSpPr>
          <p:cNvPr id="249" name="Google Shape;249;p50"/>
          <p:cNvSpPr txBox="1">
            <a:spLocks noGrp="1"/>
          </p:cNvSpPr>
          <p:nvPr>
            <p:ph type="body" idx="1"/>
          </p:nvPr>
        </p:nvSpPr>
        <p:spPr>
          <a:xfrm>
            <a:off x="292608" y="268224"/>
            <a:ext cx="2450592" cy="572617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67"/>
              </a:spcBef>
              <a:spcAft>
                <a:spcPts val="0"/>
              </a:spcAft>
              <a:buSzPts val="1620"/>
              <a:buNone/>
              <a:defRPr/>
            </a:lvl1pPr>
            <a:lvl2pPr marL="914400" lvl="1" indent="-342900" algn="l">
              <a:lnSpc>
                <a:spcPct val="100000"/>
              </a:lnSpc>
              <a:spcBef>
                <a:spcPts val="1467"/>
              </a:spcBef>
              <a:spcAft>
                <a:spcPts val="0"/>
              </a:spcAft>
              <a:buSzPts val="1800"/>
              <a:buChar char="–"/>
              <a:defRPr/>
            </a:lvl2pPr>
            <a:lvl3pPr marL="1371600" lvl="2" indent="-342900" algn="l">
              <a:lnSpc>
                <a:spcPct val="100000"/>
              </a:lnSpc>
              <a:spcBef>
                <a:spcPts val="1467"/>
              </a:spcBef>
              <a:spcAft>
                <a:spcPts val="0"/>
              </a:spcAft>
              <a:buSzPts val="1800"/>
              <a:buChar char="•"/>
              <a:defRPr/>
            </a:lvl3pPr>
            <a:lvl4pPr marL="1828800" lvl="3" indent="-342900" algn="l">
              <a:lnSpc>
                <a:spcPct val="100000"/>
              </a:lnSpc>
              <a:spcBef>
                <a:spcPts val="1467"/>
              </a:spcBef>
              <a:spcAft>
                <a:spcPts val="0"/>
              </a:spcAft>
              <a:buSzPts val="1800"/>
              <a:buChar char="–"/>
              <a:defRPr/>
            </a:lvl4pPr>
            <a:lvl5pPr marL="2286000" lvl="4" indent="-342900" algn="l">
              <a:lnSpc>
                <a:spcPct val="100000"/>
              </a:lnSpc>
              <a:spcBef>
                <a:spcPts val="1467"/>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with footer)">
  <p:cSld name="blank (with footer)">
    <p:spTree>
      <p:nvGrpSpPr>
        <p:cNvPr id="1" name="Shape 2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Page Slide 3">
  <p:cSld name="Section Page Slide 3">
    <p:bg>
      <p:bgPr>
        <a:no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87741" y="3615654"/>
            <a:ext cx="9875536"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36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487741" y="4187940"/>
            <a:ext cx="9875536" cy="338328"/>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960"/>
              </a:spcBef>
              <a:spcAft>
                <a:spcPts val="0"/>
              </a:spcAft>
              <a:buSzPts val="1440"/>
              <a:buNone/>
              <a:defRPr sz="1600">
                <a:solidFill>
                  <a:srgbClr val="A1AEB6"/>
                </a:solidFill>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no footer)">
  <p:cSld name="blank (no footer)">
    <p:spTree>
      <p:nvGrpSpPr>
        <p:cNvPr id="1" name="Shape 251"/>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52"/>
        <p:cNvGrpSpPr/>
        <p:nvPr/>
      </p:nvGrpSpPr>
      <p:grpSpPr>
        <a:xfrm>
          <a:off x="0" y="0"/>
          <a:ext cx="0" cy="0"/>
          <a:chOff x="0" y="0"/>
          <a:chExt cx="0" cy="0"/>
        </a:xfrm>
      </p:grpSpPr>
      <p:sp>
        <p:nvSpPr>
          <p:cNvPr id="253" name="Google Shape;253;p53"/>
          <p:cNvSpPr txBox="1">
            <a:spLocks noGrp="1"/>
          </p:cNvSpPr>
          <p:nvPr>
            <p:ph type="title"/>
          </p:nvPr>
        </p:nvSpPr>
        <p:spPr>
          <a:xfrm>
            <a:off x="280416" y="268224"/>
            <a:ext cx="5510784"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4" name="Google Shape;254;p53"/>
          <p:cNvSpPr txBox="1">
            <a:spLocks noGrp="1"/>
          </p:cNvSpPr>
          <p:nvPr>
            <p:ph type="body" idx="1"/>
          </p:nvPr>
        </p:nvSpPr>
        <p:spPr>
          <a:xfrm>
            <a:off x="292608" y="1682498"/>
            <a:ext cx="5498592" cy="174650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None/>
              <a:defRPr sz="1333"/>
            </a:lvl1pPr>
            <a:lvl2pPr marL="914400" lvl="1" indent="-228600" algn="l">
              <a:lnSpc>
                <a:spcPct val="100000"/>
              </a:lnSpc>
              <a:spcBef>
                <a:spcPts val="0"/>
              </a:spcBef>
              <a:spcAft>
                <a:spcPts val="0"/>
              </a:spcAft>
              <a:buSzPts val="1867"/>
              <a:buNone/>
              <a:defRPr/>
            </a:lvl2pPr>
            <a:lvl3pPr marL="1371600" lvl="2" indent="-228600" algn="l">
              <a:lnSpc>
                <a:spcPct val="100000"/>
              </a:lnSpc>
              <a:spcBef>
                <a:spcPts val="1467"/>
              </a:spcBef>
              <a:spcAft>
                <a:spcPts val="0"/>
              </a:spcAft>
              <a:buSzPts val="1867"/>
              <a:buNone/>
              <a:defRPr/>
            </a:lvl3pPr>
            <a:lvl4pPr marL="1828800" lvl="3" indent="-228600" algn="l">
              <a:lnSpc>
                <a:spcPct val="100000"/>
              </a:lnSpc>
              <a:spcBef>
                <a:spcPts val="1467"/>
              </a:spcBef>
              <a:spcAft>
                <a:spcPts val="0"/>
              </a:spcAft>
              <a:buSzPts val="1867"/>
              <a:buNone/>
              <a:defRPr/>
            </a:lvl4pPr>
            <a:lvl5pPr marL="2286000" lvl="4" indent="-228600" algn="l">
              <a:lnSpc>
                <a:spcPct val="100000"/>
              </a:lnSpc>
              <a:spcBef>
                <a:spcPts val="1467"/>
              </a:spcBef>
              <a:spcAft>
                <a:spcPts val="0"/>
              </a:spcAft>
              <a:buSzPts val="1867"/>
              <a:buNone/>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55" name="Google Shape;255;p53"/>
          <p:cNvSpPr txBox="1">
            <a:spLocks noGrp="1"/>
          </p:cNvSpPr>
          <p:nvPr>
            <p:ph type="body" idx="2"/>
          </p:nvPr>
        </p:nvSpPr>
        <p:spPr>
          <a:xfrm>
            <a:off x="298211" y="4274263"/>
            <a:ext cx="8540991" cy="1746501"/>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720"/>
              <a:buNone/>
              <a:defRPr sz="800"/>
            </a:lvl1pPr>
            <a:lvl2pPr marL="914400" lvl="1" indent="-279400" algn="l">
              <a:lnSpc>
                <a:spcPct val="100000"/>
              </a:lnSpc>
              <a:spcBef>
                <a:spcPts val="1467"/>
              </a:spcBef>
              <a:spcAft>
                <a:spcPts val="0"/>
              </a:spcAft>
              <a:buSzPts val="800"/>
              <a:buChar char="–"/>
              <a:defRPr sz="800"/>
            </a:lvl2pPr>
            <a:lvl3pPr marL="1371600" lvl="2" indent="-279400" algn="l">
              <a:lnSpc>
                <a:spcPct val="100000"/>
              </a:lnSpc>
              <a:spcBef>
                <a:spcPts val="1467"/>
              </a:spcBef>
              <a:spcAft>
                <a:spcPts val="0"/>
              </a:spcAft>
              <a:buSzPts val="800"/>
              <a:buChar char="•"/>
              <a:defRPr sz="800"/>
            </a:lvl3pPr>
            <a:lvl4pPr marL="1828800" lvl="3" indent="-279400" algn="l">
              <a:lnSpc>
                <a:spcPct val="100000"/>
              </a:lnSpc>
              <a:spcBef>
                <a:spcPts val="1467"/>
              </a:spcBef>
              <a:spcAft>
                <a:spcPts val="0"/>
              </a:spcAft>
              <a:buSzPts val="800"/>
              <a:buChar char="–"/>
              <a:defRPr sz="800"/>
            </a:lvl4pPr>
            <a:lvl5pPr marL="2286000" lvl="4" indent="-279400" algn="l">
              <a:lnSpc>
                <a:spcPct val="100000"/>
              </a:lnSpc>
              <a:spcBef>
                <a:spcPts val="1467"/>
              </a:spcBef>
              <a:spcAft>
                <a:spcPts val="0"/>
              </a:spcAft>
              <a:buSzPts val="800"/>
              <a:buChar char="»"/>
              <a:defRPr sz="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ibm sign-off">
  <p:cSld name="ibm sign-off">
    <p:spTree>
      <p:nvGrpSpPr>
        <p:cNvPr id="1" name="Shape 256"/>
        <p:cNvGrpSpPr/>
        <p:nvPr/>
      </p:nvGrpSpPr>
      <p:grpSpPr>
        <a:xfrm>
          <a:off x="0" y="0"/>
          <a:ext cx="0" cy="0"/>
          <a:chOff x="0" y="0"/>
          <a:chExt cx="0" cy="0"/>
        </a:xfrm>
      </p:grpSpPr>
      <p:pic>
        <p:nvPicPr>
          <p:cNvPr id="257" name="Google Shape;257;p54" descr="IBM 8-bar logo"/>
          <p:cNvPicPr preferRelativeResize="0"/>
          <p:nvPr/>
        </p:nvPicPr>
        <p:blipFill rotWithShape="1">
          <a:blip r:embed="rId2">
            <a:alphaModFix/>
          </a:blip>
          <a:srcRect/>
          <a:stretch/>
        </p:blipFill>
        <p:spPr>
          <a:xfrm>
            <a:off x="5234606" y="3087490"/>
            <a:ext cx="1722793" cy="683025"/>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4"/>
        <p:cNvGrpSpPr/>
        <p:nvPr/>
      </p:nvGrpSpPr>
      <p:grpSpPr>
        <a:xfrm>
          <a:off x="0" y="0"/>
          <a:ext cx="0" cy="0"/>
          <a:chOff x="0" y="0"/>
          <a:chExt cx="0" cy="0"/>
        </a:xfrm>
      </p:grpSpPr>
      <p:sp>
        <p:nvSpPr>
          <p:cNvPr id="265" name="Google Shape;265;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4"/>
        <p:cNvGrpSpPr/>
        <p:nvPr/>
      </p:nvGrpSpPr>
      <p:grpSpPr>
        <a:xfrm>
          <a:off x="0" y="0"/>
          <a:ext cx="0" cy="0"/>
          <a:chOff x="0" y="0"/>
          <a:chExt cx="0" cy="0"/>
        </a:xfrm>
      </p:grpSpPr>
      <p:sp>
        <p:nvSpPr>
          <p:cNvPr id="275" name="Google Shape;275;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9"/>
        <p:cNvGrpSpPr/>
        <p:nvPr/>
      </p:nvGrpSpPr>
      <p:grpSpPr>
        <a:xfrm>
          <a:off x="0" y="0"/>
          <a:ext cx="0" cy="0"/>
          <a:chOff x="0" y="0"/>
          <a:chExt cx="0" cy="0"/>
        </a:xfrm>
      </p:grpSpPr>
      <p:sp>
        <p:nvSpPr>
          <p:cNvPr id="280" name="Google Shape;280;p5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5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2" name="Google Shape;282;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5"/>
        <p:cNvGrpSpPr/>
        <p:nvPr/>
      </p:nvGrpSpPr>
      <p:grpSpPr>
        <a:xfrm>
          <a:off x="0" y="0"/>
          <a:ext cx="0" cy="0"/>
          <a:chOff x="0" y="0"/>
          <a:chExt cx="0" cy="0"/>
        </a:xfrm>
      </p:grpSpPr>
      <p:sp>
        <p:nvSpPr>
          <p:cNvPr id="286" name="Google Shape;286;p6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6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8" name="Google Shape;288;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0" name="Google Shape;290;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1"/>
        <p:cNvGrpSpPr/>
        <p:nvPr/>
      </p:nvGrpSpPr>
      <p:grpSpPr>
        <a:xfrm>
          <a:off x="0" y="0"/>
          <a:ext cx="0" cy="0"/>
          <a:chOff x="0" y="0"/>
          <a:chExt cx="0" cy="0"/>
        </a:xfrm>
      </p:grpSpPr>
      <p:sp>
        <p:nvSpPr>
          <p:cNvPr id="292" name="Google Shape;292;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4" name="Google Shape;294;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8"/>
        <p:cNvGrpSpPr/>
        <p:nvPr/>
      </p:nvGrpSpPr>
      <p:grpSpPr>
        <a:xfrm>
          <a:off x="0" y="0"/>
          <a:ext cx="0" cy="0"/>
          <a:chOff x="0" y="0"/>
          <a:chExt cx="0" cy="0"/>
        </a:xfrm>
      </p:grpSpPr>
      <p:sp>
        <p:nvSpPr>
          <p:cNvPr id="299" name="Google Shape;299;p6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6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1" name="Google Shape;301;p6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2" name="Google Shape;302;p6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3" name="Google Shape;303;p6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5" name="Google Shape;30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Last slide">
  <p:cSld name="Last slide">
    <p:bg>
      <p:bgPr>
        <a:solidFill>
          <a:schemeClr val="lt2"/>
        </a:solidFill>
        <a:effectLst/>
      </p:bgPr>
    </p:bg>
    <p:spTree>
      <p:nvGrpSpPr>
        <p:cNvPr id="1" name="Shape 33"/>
        <p:cNvGrpSpPr/>
        <p:nvPr/>
      </p:nvGrpSpPr>
      <p:grpSpPr>
        <a:xfrm>
          <a:off x="0" y="0"/>
          <a:ext cx="0" cy="0"/>
          <a:chOff x="0" y="0"/>
          <a:chExt cx="0" cy="0"/>
        </a:xfrm>
      </p:grpSpPr>
      <p:sp>
        <p:nvSpPr>
          <p:cNvPr id="34" name="Google Shape;34;p7" descr="om-ppt-ibm-logo-end.png"/>
          <p:cNvSpPr/>
          <p:nvPr/>
        </p:nvSpPr>
        <p:spPr>
          <a:xfrm>
            <a:off x="4389139" y="2788928"/>
            <a:ext cx="3697853" cy="10236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p:nvPr/>
        </p:nvSpPr>
        <p:spPr>
          <a:xfrm>
            <a:off x="487742" y="6446488"/>
            <a:ext cx="1823551" cy="1095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A1AEB6"/>
                </a:solidFill>
                <a:latin typeface="Arial"/>
                <a:ea typeface="Arial"/>
                <a:cs typeface="Arial"/>
                <a:sym typeface="Arial"/>
              </a:rPr>
              <a:t>© 2019 IBM Corporation</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7"/>
        <p:cNvGrpSpPr/>
        <p:nvPr/>
      </p:nvGrpSpPr>
      <p:grpSpPr>
        <a:xfrm>
          <a:off x="0" y="0"/>
          <a:ext cx="0" cy="0"/>
          <a:chOff x="0" y="0"/>
          <a:chExt cx="0" cy="0"/>
        </a:xfrm>
      </p:grpSpPr>
      <p:sp>
        <p:nvSpPr>
          <p:cNvPr id="308" name="Google Shape;308;p6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9" name="Google Shape;309;p6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10" name="Google Shape;310;p6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1" name="Google Shape;311;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2" name="Google Shape;312;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3" name="Google Shape;313;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4"/>
        <p:cNvGrpSpPr/>
        <p:nvPr/>
      </p:nvGrpSpPr>
      <p:grpSpPr>
        <a:xfrm>
          <a:off x="0" y="0"/>
          <a:ext cx="0" cy="0"/>
          <a:chOff x="0" y="0"/>
          <a:chExt cx="0" cy="0"/>
        </a:xfrm>
      </p:grpSpPr>
      <p:sp>
        <p:nvSpPr>
          <p:cNvPr id="315" name="Google Shape;315;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6" name="Google Shape;316;p64"/>
          <p:cNvSpPr>
            <a:spLocks noGrp="1"/>
          </p:cNvSpPr>
          <p:nvPr>
            <p:ph type="pic" idx="2"/>
          </p:nvPr>
        </p:nvSpPr>
        <p:spPr>
          <a:xfrm>
            <a:off x="5183188" y="987425"/>
            <a:ext cx="6172200" cy="4873625"/>
          </a:xfrm>
          <a:prstGeom prst="rect">
            <a:avLst/>
          </a:prstGeom>
          <a:noFill/>
          <a:ln>
            <a:noFill/>
          </a:ln>
        </p:spPr>
      </p:sp>
      <p:sp>
        <p:nvSpPr>
          <p:cNvPr id="317" name="Google Shape;317;p6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8" name="Google Shape;31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9" name="Google Shape;31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1"/>
        <p:cNvGrpSpPr/>
        <p:nvPr/>
      </p:nvGrpSpPr>
      <p:grpSpPr>
        <a:xfrm>
          <a:off x="0" y="0"/>
          <a:ext cx="0" cy="0"/>
          <a:chOff x="0" y="0"/>
          <a:chExt cx="0" cy="0"/>
        </a:xfrm>
      </p:grpSpPr>
      <p:sp>
        <p:nvSpPr>
          <p:cNvPr id="322" name="Google Shape;322;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3" name="Google Shape;323;p6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7"/>
        <p:cNvGrpSpPr/>
        <p:nvPr/>
      </p:nvGrpSpPr>
      <p:grpSpPr>
        <a:xfrm>
          <a:off x="0" y="0"/>
          <a:ext cx="0" cy="0"/>
          <a:chOff x="0" y="0"/>
          <a:chExt cx="0" cy="0"/>
        </a:xfrm>
      </p:grpSpPr>
      <p:sp>
        <p:nvSpPr>
          <p:cNvPr id="328" name="Google Shape;328;p6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9" name="Google Shape;329;p6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0" name="Google Shape;330;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2" name="Google Shape;332;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blank">
  <p:cSld name="title, blank">
    <p:spTree>
      <p:nvGrpSpPr>
        <p:cNvPr id="1" name="Shape 333"/>
        <p:cNvGrpSpPr/>
        <p:nvPr/>
      </p:nvGrpSpPr>
      <p:grpSpPr>
        <a:xfrm>
          <a:off x="0" y="0"/>
          <a:ext cx="0" cy="0"/>
          <a:chOff x="0" y="0"/>
          <a:chExt cx="0" cy="0"/>
        </a:xfrm>
      </p:grpSpPr>
      <p:sp>
        <p:nvSpPr>
          <p:cNvPr id="334" name="Google Shape;334;p67"/>
          <p:cNvSpPr txBox="1">
            <a:spLocks noGrp="1"/>
          </p:cNvSpPr>
          <p:nvPr>
            <p:ph type="title"/>
          </p:nvPr>
        </p:nvSpPr>
        <p:spPr>
          <a:xfrm>
            <a:off x="280416" y="268224"/>
            <a:ext cx="5522976" cy="107289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5" name="Google Shape;335;p67"/>
          <p:cNvSpPr txBox="1">
            <a:spLocks noGrp="1"/>
          </p:cNvSpPr>
          <p:nvPr>
            <p:ph type="ftr" idx="11"/>
          </p:nvPr>
        </p:nvSpPr>
        <p:spPr>
          <a:xfrm>
            <a:off x="304889" y="6383868"/>
            <a:ext cx="5486313" cy="222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6" name="Google Shape;336;p67"/>
          <p:cNvSpPr txBox="1">
            <a:spLocks noGrp="1"/>
          </p:cNvSpPr>
          <p:nvPr>
            <p:ph type="sldNum" idx="12"/>
          </p:nvPr>
        </p:nvSpPr>
        <p:spPr>
          <a:xfrm>
            <a:off x="9448802" y="6383868"/>
            <a:ext cx="2438309" cy="222249"/>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Agenda">
  <p:cSld name="Table of contents/Agenda">
    <p:bg>
      <p:bgPr>
        <a:no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38151" y="292100"/>
            <a:ext cx="11582400" cy="394980"/>
          </a:xfrm>
          <a:prstGeom prst="rect">
            <a:avLst/>
          </a:prstGeom>
          <a:noFill/>
          <a:ln>
            <a:noFill/>
          </a:ln>
        </p:spPr>
        <p:txBody>
          <a:bodyPr spcFirstLastPara="1" wrap="square" lIns="0" tIns="0" rIns="0" bIns="0" anchor="t" anchorCtr="0">
            <a:spAutoFit/>
          </a:bodyPr>
          <a:lstStyle>
            <a:lvl1pPr marR="0" lvl="0" algn="l">
              <a:lnSpc>
                <a:spcPct val="90000"/>
              </a:lnSpc>
              <a:spcBef>
                <a:spcPts val="0"/>
              </a:spcBef>
              <a:spcAft>
                <a:spcPts val="0"/>
              </a:spcAft>
              <a:buClr>
                <a:schemeClr val="dk1"/>
              </a:buClr>
              <a:buSzPts val="2800"/>
              <a:buFont typeface="Arial"/>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438912" y="1828800"/>
            <a:ext cx="3657600" cy="4114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60"/>
              </a:spcBef>
              <a:spcAft>
                <a:spcPts val="0"/>
              </a:spcAft>
              <a:buSzPts val="1620"/>
              <a:buNone/>
              <a:defRPr sz="1800">
                <a:solidFill>
                  <a:schemeClr val="dk2"/>
                </a:solidFill>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8"/>
          <p:cNvSpPr txBox="1">
            <a:spLocks noGrp="1"/>
          </p:cNvSpPr>
          <p:nvPr>
            <p:ph type="body" idx="2"/>
          </p:nvPr>
        </p:nvSpPr>
        <p:spPr>
          <a:xfrm>
            <a:off x="4218431" y="1828800"/>
            <a:ext cx="6824220" cy="4114800"/>
          </a:xfrm>
          <a:prstGeom prst="rect">
            <a:avLst/>
          </a:prstGeom>
          <a:noFill/>
          <a:ln>
            <a:noFill/>
          </a:ln>
        </p:spPr>
        <p:txBody>
          <a:bodyPr spcFirstLastPara="1" wrap="square" lIns="0" tIns="91425" rIns="0" bIns="0" anchor="t" anchorCtr="0">
            <a:noAutofit/>
          </a:bodyPr>
          <a:lstStyle>
            <a:lvl1pPr marL="457200" lvl="0" indent="-228600" algn="l">
              <a:lnSpc>
                <a:spcPct val="100000"/>
              </a:lnSpc>
              <a:spcBef>
                <a:spcPts val="1080"/>
              </a:spcBef>
              <a:spcAft>
                <a:spcPts val="0"/>
              </a:spcAft>
              <a:buSzPts val="1080"/>
              <a:buNone/>
              <a:defRPr sz="1200">
                <a:solidFill>
                  <a:schemeClr val="dk2"/>
                </a:solidFill>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simple">
  <p:cSld name="Agenda simple">
    <p:bg>
      <p:bgPr>
        <a:noFill/>
        <a:effectLst/>
      </p:bgPr>
    </p:bg>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25452" y="292100"/>
            <a:ext cx="11400725" cy="39498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38912" y="1828800"/>
            <a:ext cx="6388600" cy="4114800"/>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960"/>
              </a:spcBef>
              <a:spcAft>
                <a:spcPts val="0"/>
              </a:spcAft>
              <a:buSzPts val="1620"/>
              <a:buFont typeface="Noto Sans Symbols"/>
              <a:buChar char="▪"/>
              <a:defRPr sz="1800">
                <a:solidFill>
                  <a:schemeClr val="dk2"/>
                </a:solidFill>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Full Bleed Image">
  <p:cSld name="Full Bleed Image">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0" y="0"/>
            <a:ext cx="12192000" cy="6858000"/>
          </a:xfrm>
          <a:prstGeom prst="rect">
            <a:avLst/>
          </a:prstGeom>
          <a:noFill/>
          <a:ln>
            <a:noFill/>
          </a:ln>
        </p:spPr>
      </p:sp>
      <p:sp>
        <p:nvSpPr>
          <p:cNvPr id="45" name="Google Shape;45;p10"/>
          <p:cNvSpPr txBox="1">
            <a:spLocks noGrp="1"/>
          </p:cNvSpPr>
          <p:nvPr>
            <p:ph type="title"/>
          </p:nvPr>
        </p:nvSpPr>
        <p:spPr>
          <a:xfrm>
            <a:off x="438151" y="5440680"/>
            <a:ext cx="11338560" cy="39498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a:solidFill>
                  <a:schemeClr val="accent6"/>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438912" y="5989320"/>
            <a:ext cx="11338560" cy="7315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60"/>
              </a:spcBef>
              <a:spcAft>
                <a:spcPts val="0"/>
              </a:spcAft>
              <a:buSzPts val="1440"/>
              <a:buNone/>
              <a:defRPr sz="1600">
                <a:solidFill>
                  <a:srgbClr val="6D6E70"/>
                </a:solidFill>
                <a:latin typeface="Arial"/>
                <a:ea typeface="Arial"/>
                <a:cs typeface="Arial"/>
                <a:sym typeface="Arial"/>
              </a:defRPr>
            </a:lvl1pPr>
            <a:lvl2pPr marL="914400" lvl="1" indent="-331469" algn="l">
              <a:lnSpc>
                <a:spcPct val="100000"/>
              </a:lnSpc>
              <a:spcBef>
                <a:spcPts val="600"/>
              </a:spcBef>
              <a:spcAft>
                <a:spcPts val="0"/>
              </a:spcAft>
              <a:buSzPts val="1620"/>
              <a:buChar char="–"/>
              <a:defRPr/>
            </a:lvl2pPr>
            <a:lvl3pPr marL="1371600" lvl="2" indent="-331469" algn="l">
              <a:lnSpc>
                <a:spcPct val="100000"/>
              </a:lnSpc>
              <a:spcBef>
                <a:spcPts val="400"/>
              </a:spcBef>
              <a:spcAft>
                <a:spcPts val="0"/>
              </a:spcAft>
              <a:buSzPts val="1620"/>
              <a:buChar char="▪"/>
              <a:defRPr/>
            </a:lvl3pPr>
            <a:lvl4pPr marL="1828800" lvl="3" indent="-228600" algn="l">
              <a:lnSpc>
                <a:spcPct val="100000"/>
              </a:lnSpc>
              <a:spcBef>
                <a:spcPts val="360"/>
              </a:spcBef>
              <a:spcAft>
                <a:spcPts val="0"/>
              </a:spcAft>
              <a:buSzPts val="1400"/>
              <a:buNone/>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3.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438152" y="1827213"/>
            <a:ext cx="10695515" cy="3656012"/>
          </a:xfrm>
          <a:prstGeom prst="rect">
            <a:avLst/>
          </a:prstGeom>
          <a:noFill/>
          <a:ln>
            <a:noFill/>
          </a:ln>
        </p:spPr>
        <p:txBody>
          <a:bodyPr spcFirstLastPara="1" wrap="square" lIns="0" tIns="0" rIns="0" bIns="0" anchor="t" anchorCtr="0">
            <a:noAutofit/>
          </a:bodyPr>
          <a:lstStyle>
            <a:lvl1pPr marL="457200" marR="0" lvl="0" indent="-320040" algn="l" rtl="0">
              <a:lnSpc>
                <a:spcPct val="100000"/>
              </a:lnSpc>
              <a:spcBef>
                <a:spcPts val="960"/>
              </a:spcBef>
              <a:spcAft>
                <a:spcPts val="0"/>
              </a:spcAft>
              <a:buClr>
                <a:srgbClr val="6D6E70"/>
              </a:buClr>
              <a:buSzPts val="1440"/>
              <a:buFont typeface="Noto Sans Symbols"/>
              <a:buChar char="▪"/>
              <a:defRPr sz="1600" b="0" i="0" u="none" strike="noStrike" cap="none">
                <a:solidFill>
                  <a:schemeClr val="dk2"/>
                </a:solidFill>
                <a:latin typeface="Arial"/>
                <a:ea typeface="Arial"/>
                <a:cs typeface="Arial"/>
                <a:sym typeface="Arial"/>
              </a:defRPr>
            </a:lvl1pPr>
            <a:lvl2pPr marL="914400" marR="0" lvl="1" indent="-320040" algn="l" rtl="0">
              <a:lnSpc>
                <a:spcPct val="100000"/>
              </a:lnSpc>
              <a:spcBef>
                <a:spcPts val="600"/>
              </a:spcBef>
              <a:spcAft>
                <a:spcPts val="0"/>
              </a:spcAft>
              <a:buClr>
                <a:srgbClr val="6D6E70"/>
              </a:buClr>
              <a:buSzPts val="1440"/>
              <a:buFont typeface="Arial"/>
              <a:buChar char="–"/>
              <a:defRPr sz="1600" b="0" i="0" u="none" strike="noStrike" cap="none">
                <a:solidFill>
                  <a:schemeClr val="dk2"/>
                </a:solidFill>
                <a:latin typeface="Arial"/>
                <a:ea typeface="Arial"/>
                <a:cs typeface="Arial"/>
                <a:sym typeface="Arial"/>
              </a:defRPr>
            </a:lvl2pPr>
            <a:lvl3pPr marL="1371600" marR="0" lvl="2" indent="-320039" algn="l" rtl="0">
              <a:lnSpc>
                <a:spcPct val="100000"/>
              </a:lnSpc>
              <a:spcBef>
                <a:spcPts val="400"/>
              </a:spcBef>
              <a:spcAft>
                <a:spcPts val="0"/>
              </a:spcAft>
              <a:buClr>
                <a:srgbClr val="6D6E70"/>
              </a:buClr>
              <a:buSzPts val="1440"/>
              <a:buFont typeface="Noto Sans Symbols"/>
              <a:buChar char="▪"/>
              <a:defRPr sz="1600" b="0" i="0" u="none" strike="noStrike" cap="none">
                <a:solidFill>
                  <a:schemeClr val="dk2"/>
                </a:solidFill>
                <a:latin typeface="Arial"/>
                <a:ea typeface="Arial"/>
                <a:cs typeface="Arial"/>
                <a:sym typeface="Arial"/>
              </a:defRPr>
            </a:lvl3pPr>
            <a:lvl4pPr marL="1828800" marR="0" lvl="3" indent="-228600" algn="l" rtl="0">
              <a:lnSpc>
                <a:spcPct val="100000"/>
              </a:lnSpc>
              <a:spcBef>
                <a:spcPts val="320"/>
              </a:spcBef>
              <a:spcAft>
                <a:spcPts val="0"/>
              </a:spcAft>
              <a:buClr>
                <a:srgbClr val="000000"/>
              </a:buClr>
              <a:buSzPts val="1400"/>
              <a:buFont typeface="Arial"/>
              <a:buNone/>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425452" y="292100"/>
            <a:ext cx="11400725" cy="394980"/>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rgbClr val="000000"/>
              </a:buClr>
              <a:buSzPts val="14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800" b="0" i="0" u="none" strike="noStrike" cap="none">
                <a:solidFill>
                  <a:srgbClr val="191919"/>
                </a:solidFill>
                <a:latin typeface="Helvetica Neue Light"/>
                <a:ea typeface="Helvetica Neue Light"/>
                <a:cs typeface="Helvetica Neue Light"/>
                <a:sym typeface="Helvetica Neue Light"/>
              </a:defRPr>
            </a:lvl2pPr>
            <a:lvl3pPr marR="0" lvl="2" algn="l" rtl="0">
              <a:lnSpc>
                <a:spcPct val="90000"/>
              </a:lnSpc>
              <a:spcBef>
                <a:spcPts val="0"/>
              </a:spcBef>
              <a:spcAft>
                <a:spcPts val="0"/>
              </a:spcAft>
              <a:buClr>
                <a:srgbClr val="000000"/>
              </a:buClr>
              <a:buSzPts val="1400"/>
              <a:buFont typeface="Arial"/>
              <a:buNone/>
              <a:defRPr sz="2800" b="0" i="0" u="none" strike="noStrike" cap="none">
                <a:solidFill>
                  <a:srgbClr val="191919"/>
                </a:solidFill>
                <a:latin typeface="Helvetica Neue Light"/>
                <a:ea typeface="Helvetica Neue Light"/>
                <a:cs typeface="Helvetica Neue Light"/>
                <a:sym typeface="Helvetica Neue Light"/>
              </a:defRPr>
            </a:lvl3pPr>
            <a:lvl4pPr marR="0" lvl="3" algn="l" rtl="0">
              <a:lnSpc>
                <a:spcPct val="90000"/>
              </a:lnSpc>
              <a:spcBef>
                <a:spcPts val="0"/>
              </a:spcBef>
              <a:spcAft>
                <a:spcPts val="0"/>
              </a:spcAft>
              <a:buClr>
                <a:srgbClr val="000000"/>
              </a:buClr>
              <a:buSzPts val="1400"/>
              <a:buFont typeface="Arial"/>
              <a:buNone/>
              <a:defRPr sz="2800" b="0" i="0" u="none" strike="noStrike" cap="none">
                <a:solidFill>
                  <a:srgbClr val="191919"/>
                </a:solidFill>
                <a:latin typeface="Helvetica Neue Light"/>
                <a:ea typeface="Helvetica Neue Light"/>
                <a:cs typeface="Helvetica Neue Light"/>
                <a:sym typeface="Helvetica Neue Light"/>
              </a:defRPr>
            </a:lvl4pPr>
            <a:lvl5pPr marR="0" lvl="4" algn="l" rtl="0">
              <a:lnSpc>
                <a:spcPct val="90000"/>
              </a:lnSpc>
              <a:spcBef>
                <a:spcPts val="0"/>
              </a:spcBef>
              <a:spcAft>
                <a:spcPts val="0"/>
              </a:spcAft>
              <a:buClr>
                <a:srgbClr val="000000"/>
              </a:buClr>
              <a:buSzPts val="1400"/>
              <a:buFont typeface="Arial"/>
              <a:buNone/>
              <a:defRPr sz="2800" b="0" i="0" u="none" strike="noStrike" cap="none">
                <a:solidFill>
                  <a:srgbClr val="191919"/>
                </a:solidFill>
                <a:latin typeface="Helvetica Neue Light"/>
                <a:ea typeface="Helvetica Neue Light"/>
                <a:cs typeface="Helvetica Neue Light"/>
                <a:sym typeface="Helvetica Neue Light"/>
              </a:defRPr>
            </a:lvl5pPr>
            <a:lvl6pPr marR="0" lvl="5" algn="l" rtl="0">
              <a:lnSpc>
                <a:spcPct val="90000"/>
              </a:lnSpc>
              <a:spcBef>
                <a:spcPts val="0"/>
              </a:spcBef>
              <a:spcAft>
                <a:spcPts val="0"/>
              </a:spcAft>
              <a:buClr>
                <a:srgbClr val="000000"/>
              </a:buClr>
              <a:buSzPts val="1400"/>
              <a:buFont typeface="Arial"/>
              <a:buNone/>
              <a:defRPr sz="2800" b="0" i="0" u="none" strike="noStrike" cap="none">
                <a:solidFill>
                  <a:srgbClr val="191919"/>
                </a:solidFill>
                <a:latin typeface="Helvetica Neue Light"/>
                <a:ea typeface="Helvetica Neue Light"/>
                <a:cs typeface="Helvetica Neue Light"/>
                <a:sym typeface="Helvetica Neue Light"/>
              </a:defRPr>
            </a:lvl6pPr>
            <a:lvl7pPr marR="0" lvl="6" algn="l" rtl="0">
              <a:lnSpc>
                <a:spcPct val="90000"/>
              </a:lnSpc>
              <a:spcBef>
                <a:spcPts val="0"/>
              </a:spcBef>
              <a:spcAft>
                <a:spcPts val="0"/>
              </a:spcAft>
              <a:buClr>
                <a:srgbClr val="000000"/>
              </a:buClr>
              <a:buSzPts val="1400"/>
              <a:buFont typeface="Arial"/>
              <a:buNone/>
              <a:defRPr sz="2800" b="0" i="0" u="none" strike="noStrike" cap="none">
                <a:solidFill>
                  <a:srgbClr val="191919"/>
                </a:solidFill>
                <a:latin typeface="Helvetica Neue Light"/>
                <a:ea typeface="Helvetica Neue Light"/>
                <a:cs typeface="Helvetica Neue Light"/>
                <a:sym typeface="Helvetica Neue Light"/>
              </a:defRPr>
            </a:lvl7pPr>
            <a:lvl8pPr marR="0" lvl="7" algn="l" rtl="0">
              <a:lnSpc>
                <a:spcPct val="90000"/>
              </a:lnSpc>
              <a:spcBef>
                <a:spcPts val="0"/>
              </a:spcBef>
              <a:spcAft>
                <a:spcPts val="0"/>
              </a:spcAft>
              <a:buClr>
                <a:srgbClr val="000000"/>
              </a:buClr>
              <a:buSzPts val="1400"/>
              <a:buFont typeface="Arial"/>
              <a:buNone/>
              <a:defRPr sz="2800" b="0" i="0" u="none" strike="noStrike" cap="none">
                <a:solidFill>
                  <a:srgbClr val="191919"/>
                </a:solidFill>
                <a:latin typeface="Helvetica Neue Light"/>
                <a:ea typeface="Helvetica Neue Light"/>
                <a:cs typeface="Helvetica Neue Light"/>
                <a:sym typeface="Helvetica Neue Light"/>
              </a:defRPr>
            </a:lvl8pPr>
            <a:lvl9pPr marR="0" lvl="8" algn="l" rtl="0">
              <a:lnSpc>
                <a:spcPct val="90000"/>
              </a:lnSpc>
              <a:spcBef>
                <a:spcPts val="0"/>
              </a:spcBef>
              <a:spcAft>
                <a:spcPts val="0"/>
              </a:spcAft>
              <a:buClr>
                <a:srgbClr val="000000"/>
              </a:buClr>
              <a:buSzPts val="1400"/>
              <a:buFont typeface="Arial"/>
              <a:buNone/>
              <a:defRPr sz="28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2" name="Google Shape;12;p1"/>
          <p:cNvSpPr txBox="1"/>
          <p:nvPr/>
        </p:nvSpPr>
        <p:spPr>
          <a:xfrm>
            <a:off x="992717" y="6577014"/>
            <a:ext cx="1507067" cy="1095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2"/>
                </a:solidFill>
                <a:latin typeface="Arial"/>
                <a:ea typeface="Arial"/>
                <a:cs typeface="Arial"/>
                <a:sym typeface="Arial"/>
              </a:rPr>
              <a:t>© 2020 IBM Corporation</a:t>
            </a:r>
            <a:endParaRPr sz="1400" b="0" i="0" u="none" strike="noStrike" cap="none">
              <a:solidFill>
                <a:srgbClr val="000000"/>
              </a:solidFill>
              <a:latin typeface="Arial"/>
              <a:ea typeface="Arial"/>
              <a:cs typeface="Arial"/>
              <a:sym typeface="Arial"/>
            </a:endParaRPr>
          </a:p>
        </p:txBody>
      </p:sp>
      <p:sp>
        <p:nvSpPr>
          <p:cNvPr id="13" name="Google Shape;13;p1"/>
          <p:cNvSpPr txBox="1"/>
          <p:nvPr/>
        </p:nvSpPr>
        <p:spPr>
          <a:xfrm>
            <a:off x="478367" y="6577013"/>
            <a:ext cx="444500" cy="165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chemeClr val="dk2"/>
                </a:solidFill>
                <a:latin typeface="Arial"/>
                <a:ea typeface="Arial"/>
                <a:cs typeface="Arial"/>
                <a:sym typeface="Arial"/>
              </a:rPr>
              <a:t>‹#›</a:t>
            </a:fld>
            <a:endParaRPr sz="800" b="0" i="0" u="none" strike="noStrike" cap="none">
              <a:solidFill>
                <a:schemeClr val="dk2"/>
              </a:solidFill>
              <a:latin typeface="Arial"/>
              <a:ea typeface="Arial"/>
              <a:cs typeface="Arial"/>
              <a:sym typeface="Arial"/>
            </a:endParaRPr>
          </a:p>
        </p:txBody>
      </p:sp>
      <p:sp>
        <p:nvSpPr>
          <p:cNvPr id="14" name="Google Shape;14;p1"/>
          <p:cNvSpPr/>
          <p:nvPr/>
        </p:nvSpPr>
        <p:spPr>
          <a:xfrm>
            <a:off x="11705167" y="6005689"/>
            <a:ext cx="273051" cy="6697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txBox="1"/>
          <p:nvPr/>
        </p:nvSpPr>
        <p:spPr>
          <a:xfrm>
            <a:off x="2804161" y="6577013"/>
            <a:ext cx="1323340" cy="1381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2"/>
                </a:solidFill>
                <a:latin typeface="Arial"/>
                <a:ea typeface="Arial"/>
                <a:cs typeface="Arial"/>
                <a:sym typeface="Arial"/>
              </a:rPr>
              <a:t>IBM Confidential</a:t>
            </a:r>
            <a:endParaRPr sz="1400" b="0" i="0" u="none" strike="noStrike" cap="none">
              <a:solidFill>
                <a:srgbClr val="000000"/>
              </a:solidFill>
              <a:latin typeface="Arial"/>
              <a:ea typeface="Arial"/>
              <a:cs typeface="Arial"/>
              <a:sym typeface="Arial"/>
            </a:endParaRPr>
          </a:p>
        </p:txBody>
      </p:sp>
      <p:sp>
        <p:nvSpPr>
          <p:cNvPr id="16" name="Google Shape;16;p1" descr="OM-wordMark.png"/>
          <p:cNvSpPr/>
          <p:nvPr/>
        </p:nvSpPr>
        <p:spPr>
          <a:xfrm>
            <a:off x="8656320" y="6468533"/>
            <a:ext cx="2519680" cy="2523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280416" y="268224"/>
            <a:ext cx="5522976" cy="5726176"/>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960" b="0" i="0" u="none" strike="noStrike" cap="none">
                <a:solidFill>
                  <a:srgbClr val="191919"/>
                </a:solidFill>
                <a:latin typeface="Helvetica Neue Light"/>
                <a:ea typeface="Helvetica Neue Light"/>
                <a:cs typeface="Helvetica Neue Light"/>
                <a:sym typeface="Helvetica Neue Light"/>
              </a:defRPr>
            </a:lvl2pPr>
            <a:lvl3pPr marR="0" lvl="2" algn="l" rtl="0">
              <a:lnSpc>
                <a:spcPct val="90000"/>
              </a:lnSpc>
              <a:spcBef>
                <a:spcPts val="0"/>
              </a:spcBef>
              <a:spcAft>
                <a:spcPts val="0"/>
              </a:spcAft>
              <a:buClr>
                <a:srgbClr val="000000"/>
              </a:buClr>
              <a:buSzPts val="1400"/>
              <a:buFont typeface="Arial"/>
              <a:buNone/>
              <a:defRPr sz="2960" b="0" i="0" u="none" strike="noStrike" cap="none">
                <a:solidFill>
                  <a:srgbClr val="191919"/>
                </a:solidFill>
                <a:latin typeface="Helvetica Neue Light"/>
                <a:ea typeface="Helvetica Neue Light"/>
                <a:cs typeface="Helvetica Neue Light"/>
                <a:sym typeface="Helvetica Neue Light"/>
              </a:defRPr>
            </a:lvl3pPr>
            <a:lvl4pPr marR="0" lvl="3" algn="l" rtl="0">
              <a:lnSpc>
                <a:spcPct val="90000"/>
              </a:lnSpc>
              <a:spcBef>
                <a:spcPts val="0"/>
              </a:spcBef>
              <a:spcAft>
                <a:spcPts val="0"/>
              </a:spcAft>
              <a:buClr>
                <a:srgbClr val="000000"/>
              </a:buClr>
              <a:buSzPts val="1400"/>
              <a:buFont typeface="Arial"/>
              <a:buNone/>
              <a:defRPr sz="2960" b="0" i="0" u="none" strike="noStrike" cap="none">
                <a:solidFill>
                  <a:srgbClr val="191919"/>
                </a:solidFill>
                <a:latin typeface="Helvetica Neue Light"/>
                <a:ea typeface="Helvetica Neue Light"/>
                <a:cs typeface="Helvetica Neue Light"/>
                <a:sym typeface="Helvetica Neue Light"/>
              </a:defRPr>
            </a:lvl4pPr>
            <a:lvl5pPr marR="0" lvl="4" algn="l" rtl="0">
              <a:lnSpc>
                <a:spcPct val="90000"/>
              </a:lnSpc>
              <a:spcBef>
                <a:spcPts val="0"/>
              </a:spcBef>
              <a:spcAft>
                <a:spcPts val="0"/>
              </a:spcAft>
              <a:buClr>
                <a:srgbClr val="000000"/>
              </a:buClr>
              <a:buSzPts val="1400"/>
              <a:buFont typeface="Arial"/>
              <a:buNone/>
              <a:defRPr sz="2960" b="0" i="0" u="none" strike="noStrike" cap="none">
                <a:solidFill>
                  <a:srgbClr val="191919"/>
                </a:solidFill>
                <a:latin typeface="Helvetica Neue Light"/>
                <a:ea typeface="Helvetica Neue Light"/>
                <a:cs typeface="Helvetica Neue Light"/>
                <a:sym typeface="Helvetica Neue Light"/>
              </a:defRPr>
            </a:lvl5pPr>
            <a:lvl6pPr marR="0" lvl="5" algn="l" rtl="0">
              <a:lnSpc>
                <a:spcPct val="90000"/>
              </a:lnSpc>
              <a:spcBef>
                <a:spcPts val="0"/>
              </a:spcBef>
              <a:spcAft>
                <a:spcPts val="0"/>
              </a:spcAft>
              <a:buClr>
                <a:srgbClr val="000000"/>
              </a:buClr>
              <a:buSzPts val="1400"/>
              <a:buFont typeface="Arial"/>
              <a:buNone/>
              <a:defRPr sz="2960" b="0" i="0" u="none" strike="noStrike" cap="none">
                <a:solidFill>
                  <a:srgbClr val="191919"/>
                </a:solidFill>
                <a:latin typeface="Helvetica Neue Light"/>
                <a:ea typeface="Helvetica Neue Light"/>
                <a:cs typeface="Helvetica Neue Light"/>
                <a:sym typeface="Helvetica Neue Light"/>
              </a:defRPr>
            </a:lvl6pPr>
            <a:lvl7pPr marR="0" lvl="6" algn="l" rtl="0">
              <a:lnSpc>
                <a:spcPct val="90000"/>
              </a:lnSpc>
              <a:spcBef>
                <a:spcPts val="0"/>
              </a:spcBef>
              <a:spcAft>
                <a:spcPts val="0"/>
              </a:spcAft>
              <a:buClr>
                <a:srgbClr val="000000"/>
              </a:buClr>
              <a:buSzPts val="1400"/>
              <a:buFont typeface="Arial"/>
              <a:buNone/>
              <a:defRPr sz="2960" b="0" i="0" u="none" strike="noStrike" cap="none">
                <a:solidFill>
                  <a:srgbClr val="191919"/>
                </a:solidFill>
                <a:latin typeface="Helvetica Neue Light"/>
                <a:ea typeface="Helvetica Neue Light"/>
                <a:cs typeface="Helvetica Neue Light"/>
                <a:sym typeface="Helvetica Neue Light"/>
              </a:defRPr>
            </a:lvl7pPr>
            <a:lvl8pPr marR="0" lvl="7" algn="l" rtl="0">
              <a:lnSpc>
                <a:spcPct val="90000"/>
              </a:lnSpc>
              <a:spcBef>
                <a:spcPts val="0"/>
              </a:spcBef>
              <a:spcAft>
                <a:spcPts val="0"/>
              </a:spcAft>
              <a:buClr>
                <a:srgbClr val="000000"/>
              </a:buClr>
              <a:buSzPts val="1400"/>
              <a:buFont typeface="Arial"/>
              <a:buNone/>
              <a:defRPr sz="2960" b="0" i="0" u="none" strike="noStrike" cap="none">
                <a:solidFill>
                  <a:srgbClr val="191919"/>
                </a:solidFill>
                <a:latin typeface="Helvetica Neue Light"/>
                <a:ea typeface="Helvetica Neue Light"/>
                <a:cs typeface="Helvetica Neue Light"/>
                <a:sym typeface="Helvetica Neue Light"/>
              </a:defRPr>
            </a:lvl8pPr>
            <a:lvl9pPr marR="0" lvl="8" algn="l" rtl="0">
              <a:lnSpc>
                <a:spcPct val="90000"/>
              </a:lnSpc>
              <a:spcBef>
                <a:spcPts val="0"/>
              </a:spcBef>
              <a:spcAft>
                <a:spcPts val="0"/>
              </a:spcAft>
              <a:buClr>
                <a:srgbClr val="000000"/>
              </a:buClr>
              <a:buSzPts val="1400"/>
              <a:buFont typeface="Arial"/>
              <a:buNone/>
              <a:defRPr sz="296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96" name="Google Shape;96;p21"/>
          <p:cNvSpPr txBox="1">
            <a:spLocks noGrp="1"/>
          </p:cNvSpPr>
          <p:nvPr>
            <p:ph type="body" idx="1"/>
          </p:nvPr>
        </p:nvSpPr>
        <p:spPr>
          <a:xfrm>
            <a:off x="6388608" y="268224"/>
            <a:ext cx="5498592" cy="572617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467"/>
              </a:spcBef>
              <a:spcAft>
                <a:spcPts val="0"/>
              </a:spcAft>
              <a:buClr>
                <a:srgbClr val="6D6E70"/>
              </a:buClr>
              <a:buSzPts val="1680"/>
              <a:buFont typeface="Noto Sans Symbols"/>
              <a:buNone/>
              <a:defRPr sz="1867" b="0" i="0" u="none" strike="noStrike" cap="none">
                <a:solidFill>
                  <a:schemeClr val="dk1"/>
                </a:solidFill>
                <a:latin typeface="Arial"/>
                <a:ea typeface="Arial"/>
                <a:cs typeface="Arial"/>
                <a:sym typeface="Arial"/>
              </a:defRPr>
            </a:lvl1pPr>
            <a:lvl2pPr marL="914400" marR="0" lvl="1" indent="-347154" algn="l" rtl="0">
              <a:lnSpc>
                <a:spcPct val="100000"/>
              </a:lnSpc>
              <a:spcBef>
                <a:spcPts val="1467"/>
              </a:spcBef>
              <a:spcAft>
                <a:spcPts val="0"/>
              </a:spcAft>
              <a:buClr>
                <a:schemeClr val="dk1"/>
              </a:buClr>
              <a:buSzPts val="1867"/>
              <a:buFont typeface="Arial"/>
              <a:buChar char="–"/>
              <a:defRPr sz="1867" b="0" i="0" u="none" strike="noStrike" cap="none">
                <a:solidFill>
                  <a:schemeClr val="dk1"/>
                </a:solidFill>
                <a:latin typeface="Arial"/>
                <a:ea typeface="Arial"/>
                <a:cs typeface="Arial"/>
                <a:sym typeface="Arial"/>
              </a:defRPr>
            </a:lvl2pPr>
            <a:lvl3pPr marL="1371600" marR="0" lvl="2" indent="-347154" algn="l" rtl="0">
              <a:lnSpc>
                <a:spcPct val="100000"/>
              </a:lnSpc>
              <a:spcBef>
                <a:spcPts val="1467"/>
              </a:spcBef>
              <a:spcAft>
                <a:spcPts val="0"/>
              </a:spcAft>
              <a:buClr>
                <a:schemeClr val="dk1"/>
              </a:buClr>
              <a:buSzPts val="1867"/>
              <a:buFont typeface="Arial"/>
              <a:buChar char="•"/>
              <a:defRPr sz="1867" b="0" i="0" u="none" strike="noStrike" cap="none">
                <a:solidFill>
                  <a:schemeClr val="dk1"/>
                </a:solidFill>
                <a:latin typeface="Arial"/>
                <a:ea typeface="Arial"/>
                <a:cs typeface="Arial"/>
                <a:sym typeface="Arial"/>
              </a:defRPr>
            </a:lvl3pPr>
            <a:lvl4pPr marL="1828800" marR="0" lvl="3" indent="-347154" algn="l" rtl="0">
              <a:lnSpc>
                <a:spcPct val="100000"/>
              </a:lnSpc>
              <a:spcBef>
                <a:spcPts val="1467"/>
              </a:spcBef>
              <a:spcAft>
                <a:spcPts val="0"/>
              </a:spcAft>
              <a:buClr>
                <a:schemeClr val="dk1"/>
              </a:buClr>
              <a:buSzPts val="1867"/>
              <a:buFont typeface="Arial"/>
              <a:buChar char="–"/>
              <a:defRPr sz="1867" b="0" i="0" u="none" strike="noStrike" cap="none">
                <a:solidFill>
                  <a:schemeClr val="dk1"/>
                </a:solidFill>
                <a:latin typeface="Arial"/>
                <a:ea typeface="Arial"/>
                <a:cs typeface="Arial"/>
                <a:sym typeface="Arial"/>
              </a:defRPr>
            </a:lvl4pPr>
            <a:lvl5pPr marL="2286000" marR="0" lvl="4" indent="-347154" algn="l" rtl="0">
              <a:lnSpc>
                <a:spcPct val="100000"/>
              </a:lnSpc>
              <a:spcBef>
                <a:spcPts val="1467"/>
              </a:spcBef>
              <a:spcAft>
                <a:spcPts val="0"/>
              </a:spcAft>
              <a:buClr>
                <a:schemeClr val="dk1"/>
              </a:buClr>
              <a:buSzPts val="1867"/>
              <a:buFont typeface="Arial"/>
              <a:buChar char="»"/>
              <a:defRPr sz="1867" b="0" i="0" u="none" strike="noStrike" cap="none">
                <a:solidFill>
                  <a:schemeClr val="dk1"/>
                </a:solidFill>
                <a:latin typeface="Arial"/>
                <a:ea typeface="Arial"/>
                <a:cs typeface="Arial"/>
                <a:sym typeface="Arial"/>
              </a:defRPr>
            </a:lvl5pPr>
            <a:lvl6pPr marL="2743200" marR="0" lvl="5" indent="-336042" algn="l" rtl="0">
              <a:lnSpc>
                <a:spcPct val="100000"/>
              </a:lnSpc>
              <a:spcBef>
                <a:spcPts val="338"/>
              </a:spcBef>
              <a:spcAft>
                <a:spcPts val="0"/>
              </a:spcAft>
              <a:buClr>
                <a:schemeClr val="dk1"/>
              </a:buClr>
              <a:buSzPts val="1692"/>
              <a:buFont typeface="Arial"/>
              <a:buChar char="»"/>
              <a:defRPr sz="1692" b="0" i="0" u="none" strike="noStrike" cap="none">
                <a:solidFill>
                  <a:schemeClr val="dk1"/>
                </a:solidFill>
                <a:latin typeface="Arial"/>
                <a:ea typeface="Arial"/>
                <a:cs typeface="Arial"/>
                <a:sym typeface="Arial"/>
              </a:defRPr>
            </a:lvl6pPr>
            <a:lvl7pPr marL="3200400" marR="0" lvl="6" indent="-336042" algn="l" rtl="0">
              <a:lnSpc>
                <a:spcPct val="100000"/>
              </a:lnSpc>
              <a:spcBef>
                <a:spcPts val="338"/>
              </a:spcBef>
              <a:spcAft>
                <a:spcPts val="0"/>
              </a:spcAft>
              <a:buClr>
                <a:schemeClr val="dk1"/>
              </a:buClr>
              <a:buSzPts val="1692"/>
              <a:buFont typeface="Arial"/>
              <a:buChar char="»"/>
              <a:defRPr sz="1692" b="0" i="0" u="none" strike="noStrike" cap="none">
                <a:solidFill>
                  <a:schemeClr val="dk1"/>
                </a:solidFill>
                <a:latin typeface="Arial"/>
                <a:ea typeface="Arial"/>
                <a:cs typeface="Arial"/>
                <a:sym typeface="Arial"/>
              </a:defRPr>
            </a:lvl7pPr>
            <a:lvl8pPr marL="3657600" marR="0" lvl="7" indent="-336041" algn="l" rtl="0">
              <a:lnSpc>
                <a:spcPct val="100000"/>
              </a:lnSpc>
              <a:spcBef>
                <a:spcPts val="338"/>
              </a:spcBef>
              <a:spcAft>
                <a:spcPts val="0"/>
              </a:spcAft>
              <a:buClr>
                <a:schemeClr val="dk1"/>
              </a:buClr>
              <a:buSzPts val="1692"/>
              <a:buFont typeface="Arial"/>
              <a:buChar char="»"/>
              <a:defRPr sz="1692" b="0" i="0" u="none" strike="noStrike" cap="none">
                <a:solidFill>
                  <a:schemeClr val="dk1"/>
                </a:solidFill>
                <a:latin typeface="Arial"/>
                <a:ea typeface="Arial"/>
                <a:cs typeface="Arial"/>
                <a:sym typeface="Arial"/>
              </a:defRPr>
            </a:lvl8pPr>
            <a:lvl9pPr marL="4114800" marR="0" lvl="8" indent="-336041" algn="l" rtl="0">
              <a:lnSpc>
                <a:spcPct val="100000"/>
              </a:lnSpc>
              <a:spcBef>
                <a:spcPts val="338"/>
              </a:spcBef>
              <a:spcAft>
                <a:spcPts val="0"/>
              </a:spcAft>
              <a:buClr>
                <a:schemeClr val="dk1"/>
              </a:buClr>
              <a:buSzPts val="1692"/>
              <a:buFont typeface="Arial"/>
              <a:buChar char="»"/>
              <a:defRPr sz="1692" b="0" i="0" u="none" strike="noStrike" cap="none">
                <a:solidFill>
                  <a:schemeClr val="dk1"/>
                </a:solidFill>
                <a:latin typeface="Arial"/>
                <a:ea typeface="Arial"/>
                <a:cs typeface="Arial"/>
                <a:sym typeface="Arial"/>
              </a:defRPr>
            </a:lvl9pPr>
          </a:lstStyle>
          <a:p>
            <a:endParaRPr/>
          </a:p>
        </p:txBody>
      </p:sp>
      <p:grpSp>
        <p:nvGrpSpPr>
          <p:cNvPr id="97" name="Google Shape;97;p21" descr="Outside edge tick marks for alignment"/>
          <p:cNvGrpSpPr/>
          <p:nvPr/>
        </p:nvGrpSpPr>
        <p:grpSpPr>
          <a:xfrm>
            <a:off x="-146307" y="-147320"/>
            <a:ext cx="12485627" cy="7152640"/>
            <a:chOff x="-109730" y="-110490"/>
            <a:chExt cx="9364220" cy="5364480"/>
          </a:xfrm>
        </p:grpSpPr>
        <p:grpSp>
          <p:nvGrpSpPr>
            <p:cNvPr id="98" name="Google Shape;98;p21"/>
            <p:cNvGrpSpPr/>
            <p:nvPr/>
          </p:nvGrpSpPr>
          <p:grpSpPr>
            <a:xfrm>
              <a:off x="228600" y="-110490"/>
              <a:ext cx="8686732" cy="91440"/>
              <a:chOff x="228600" y="-152400"/>
              <a:chExt cx="8686732" cy="152400"/>
            </a:xfrm>
          </p:grpSpPr>
          <p:cxnSp>
            <p:nvCxnSpPr>
              <p:cNvPr id="99" name="Google Shape;99;p21"/>
              <p:cNvCxnSpPr/>
              <p:nvPr/>
            </p:nvCxnSpPr>
            <p:spPr>
              <a:xfrm rot="-5400000">
                <a:off x="1524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0" name="Google Shape;100;p21"/>
              <p:cNvCxnSpPr/>
              <p:nvPr/>
            </p:nvCxnSpPr>
            <p:spPr>
              <a:xfrm rot="-5400000">
                <a:off x="19812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1" name="Google Shape;101;p21"/>
              <p:cNvCxnSpPr/>
              <p:nvPr/>
            </p:nvCxnSpPr>
            <p:spPr>
              <a:xfrm rot="-5400000">
                <a:off x="22098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2" name="Google Shape;102;p21"/>
              <p:cNvCxnSpPr/>
              <p:nvPr/>
            </p:nvCxnSpPr>
            <p:spPr>
              <a:xfrm rot="-5400000">
                <a:off x="24384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3" name="Google Shape;103;p21"/>
              <p:cNvCxnSpPr/>
              <p:nvPr/>
            </p:nvCxnSpPr>
            <p:spPr>
              <a:xfrm rot="-5400000">
                <a:off x="42672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4" name="Google Shape;104;p21"/>
              <p:cNvCxnSpPr/>
              <p:nvPr/>
            </p:nvCxnSpPr>
            <p:spPr>
              <a:xfrm rot="-5400000">
                <a:off x="44958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5" name="Google Shape;105;p21"/>
              <p:cNvCxnSpPr/>
              <p:nvPr/>
            </p:nvCxnSpPr>
            <p:spPr>
              <a:xfrm rot="-5400000">
                <a:off x="47244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6" name="Google Shape;106;p21"/>
              <p:cNvCxnSpPr/>
              <p:nvPr/>
            </p:nvCxnSpPr>
            <p:spPr>
              <a:xfrm rot="-5400000">
                <a:off x="65532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7" name="Google Shape;107;p21"/>
              <p:cNvCxnSpPr/>
              <p:nvPr/>
            </p:nvCxnSpPr>
            <p:spPr>
              <a:xfrm rot="-5400000">
                <a:off x="67818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8" name="Google Shape;108;p21"/>
              <p:cNvCxnSpPr/>
              <p:nvPr/>
            </p:nvCxnSpPr>
            <p:spPr>
              <a:xfrm rot="-5400000">
                <a:off x="7010400" y="-76200"/>
                <a:ext cx="152400" cy="0"/>
              </a:xfrm>
              <a:prstGeom prst="straightConnector1">
                <a:avLst/>
              </a:prstGeom>
              <a:noFill/>
              <a:ln w="9525" cap="flat" cmpd="sng">
                <a:solidFill>
                  <a:srgbClr val="BEBEBE"/>
                </a:solidFill>
                <a:prstDash val="solid"/>
                <a:round/>
                <a:headEnd type="none" w="sm" len="sm"/>
                <a:tailEnd type="none" w="sm" len="sm"/>
              </a:ln>
            </p:spPr>
          </p:cxnSp>
          <p:cxnSp>
            <p:nvCxnSpPr>
              <p:cNvPr id="109" name="Google Shape;109;p21"/>
              <p:cNvCxnSpPr/>
              <p:nvPr/>
            </p:nvCxnSpPr>
            <p:spPr>
              <a:xfrm rot="-5400000">
                <a:off x="8839132" y="-76200"/>
                <a:ext cx="152400" cy="0"/>
              </a:xfrm>
              <a:prstGeom prst="straightConnector1">
                <a:avLst/>
              </a:prstGeom>
              <a:noFill/>
              <a:ln w="9525" cap="flat" cmpd="sng">
                <a:solidFill>
                  <a:srgbClr val="BEBEBE"/>
                </a:solidFill>
                <a:prstDash val="solid"/>
                <a:round/>
                <a:headEnd type="none" w="sm" len="sm"/>
                <a:tailEnd type="none" w="sm" len="sm"/>
              </a:ln>
            </p:spPr>
          </p:cxnSp>
        </p:grpSp>
        <p:grpSp>
          <p:nvGrpSpPr>
            <p:cNvPr id="110" name="Google Shape;110;p21"/>
            <p:cNvGrpSpPr/>
            <p:nvPr/>
          </p:nvGrpSpPr>
          <p:grpSpPr>
            <a:xfrm>
              <a:off x="228600" y="5162550"/>
              <a:ext cx="8686732" cy="91440"/>
              <a:chOff x="228600" y="5143500"/>
              <a:chExt cx="8686732" cy="152400"/>
            </a:xfrm>
          </p:grpSpPr>
          <p:cxnSp>
            <p:nvCxnSpPr>
              <p:cNvPr id="111" name="Google Shape;111;p21"/>
              <p:cNvCxnSpPr/>
              <p:nvPr/>
            </p:nvCxnSpPr>
            <p:spPr>
              <a:xfrm rot="-5400000">
                <a:off x="1524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12" name="Google Shape;112;p21"/>
              <p:cNvCxnSpPr/>
              <p:nvPr/>
            </p:nvCxnSpPr>
            <p:spPr>
              <a:xfrm rot="-5400000">
                <a:off x="19812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13" name="Google Shape;113;p21"/>
              <p:cNvCxnSpPr/>
              <p:nvPr/>
            </p:nvCxnSpPr>
            <p:spPr>
              <a:xfrm rot="-5400000">
                <a:off x="22098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14" name="Google Shape;114;p21"/>
              <p:cNvCxnSpPr/>
              <p:nvPr/>
            </p:nvCxnSpPr>
            <p:spPr>
              <a:xfrm rot="-5400000">
                <a:off x="24384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15" name="Google Shape;115;p21"/>
              <p:cNvCxnSpPr/>
              <p:nvPr/>
            </p:nvCxnSpPr>
            <p:spPr>
              <a:xfrm rot="-5400000">
                <a:off x="42672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16" name="Google Shape;116;p21"/>
              <p:cNvCxnSpPr/>
              <p:nvPr/>
            </p:nvCxnSpPr>
            <p:spPr>
              <a:xfrm rot="-5400000">
                <a:off x="44958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17" name="Google Shape;117;p21"/>
              <p:cNvCxnSpPr/>
              <p:nvPr/>
            </p:nvCxnSpPr>
            <p:spPr>
              <a:xfrm rot="-5400000">
                <a:off x="47244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18" name="Google Shape;118;p21"/>
              <p:cNvCxnSpPr/>
              <p:nvPr/>
            </p:nvCxnSpPr>
            <p:spPr>
              <a:xfrm rot="-5400000">
                <a:off x="65532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19" name="Google Shape;119;p21"/>
              <p:cNvCxnSpPr/>
              <p:nvPr/>
            </p:nvCxnSpPr>
            <p:spPr>
              <a:xfrm rot="-5400000">
                <a:off x="67818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20" name="Google Shape;120;p21"/>
              <p:cNvCxnSpPr/>
              <p:nvPr/>
            </p:nvCxnSpPr>
            <p:spPr>
              <a:xfrm rot="-5400000">
                <a:off x="7010400" y="5219700"/>
                <a:ext cx="152400" cy="0"/>
              </a:xfrm>
              <a:prstGeom prst="straightConnector1">
                <a:avLst/>
              </a:prstGeom>
              <a:noFill/>
              <a:ln w="9525" cap="flat" cmpd="sng">
                <a:solidFill>
                  <a:srgbClr val="BEBEBE"/>
                </a:solidFill>
                <a:prstDash val="solid"/>
                <a:round/>
                <a:headEnd type="none" w="sm" len="sm"/>
                <a:tailEnd type="none" w="sm" len="sm"/>
              </a:ln>
            </p:spPr>
          </p:cxnSp>
          <p:cxnSp>
            <p:nvCxnSpPr>
              <p:cNvPr id="121" name="Google Shape;121;p21"/>
              <p:cNvCxnSpPr/>
              <p:nvPr/>
            </p:nvCxnSpPr>
            <p:spPr>
              <a:xfrm rot="-5400000">
                <a:off x="8839132" y="5219700"/>
                <a:ext cx="152400" cy="0"/>
              </a:xfrm>
              <a:prstGeom prst="straightConnector1">
                <a:avLst/>
              </a:prstGeom>
              <a:noFill/>
              <a:ln w="9525" cap="flat" cmpd="sng">
                <a:solidFill>
                  <a:srgbClr val="BEBEBE"/>
                </a:solidFill>
                <a:prstDash val="solid"/>
                <a:round/>
                <a:headEnd type="none" w="sm" len="sm"/>
                <a:tailEnd type="none" w="sm" len="sm"/>
              </a:ln>
            </p:spPr>
          </p:cxnSp>
        </p:grpSp>
        <p:grpSp>
          <p:nvGrpSpPr>
            <p:cNvPr id="122" name="Google Shape;122;p21"/>
            <p:cNvGrpSpPr/>
            <p:nvPr/>
          </p:nvGrpSpPr>
          <p:grpSpPr>
            <a:xfrm>
              <a:off x="-109730" y="237744"/>
              <a:ext cx="91440" cy="4664456"/>
              <a:chOff x="-109730" y="237744"/>
              <a:chExt cx="91440" cy="4664456"/>
            </a:xfrm>
          </p:grpSpPr>
          <p:cxnSp>
            <p:nvCxnSpPr>
              <p:cNvPr id="123" name="Google Shape;123;p21"/>
              <p:cNvCxnSpPr/>
              <p:nvPr/>
            </p:nvCxnSpPr>
            <p:spPr>
              <a:xfrm rot="10800000">
                <a:off x="-109730" y="653796"/>
                <a:ext cx="91440" cy="0"/>
              </a:xfrm>
              <a:prstGeom prst="straightConnector1">
                <a:avLst/>
              </a:prstGeom>
              <a:noFill/>
              <a:ln w="9525" cap="flat" cmpd="sng">
                <a:solidFill>
                  <a:srgbClr val="BEBEBE"/>
                </a:solidFill>
                <a:prstDash val="solid"/>
                <a:round/>
                <a:headEnd type="none" w="sm" len="sm"/>
                <a:tailEnd type="none" w="sm" len="sm"/>
              </a:ln>
            </p:spPr>
          </p:cxnSp>
          <p:cxnSp>
            <p:nvCxnSpPr>
              <p:cNvPr id="124" name="Google Shape;124;p21"/>
              <p:cNvCxnSpPr/>
              <p:nvPr/>
            </p:nvCxnSpPr>
            <p:spPr>
              <a:xfrm rot="10800000">
                <a:off x="-109730" y="1289304"/>
                <a:ext cx="91440" cy="0"/>
              </a:xfrm>
              <a:prstGeom prst="straightConnector1">
                <a:avLst/>
              </a:prstGeom>
              <a:noFill/>
              <a:ln w="9525" cap="flat" cmpd="sng">
                <a:solidFill>
                  <a:srgbClr val="BEBEBE"/>
                </a:solidFill>
                <a:prstDash val="solid"/>
                <a:round/>
                <a:headEnd type="none" w="sm" len="sm"/>
                <a:tailEnd type="none" w="sm" len="sm"/>
              </a:ln>
            </p:spPr>
          </p:cxnSp>
          <p:cxnSp>
            <p:nvCxnSpPr>
              <p:cNvPr id="125" name="Google Shape;125;p21"/>
              <p:cNvCxnSpPr/>
              <p:nvPr/>
            </p:nvCxnSpPr>
            <p:spPr>
              <a:xfrm rot="10800000">
                <a:off x="-109730" y="1929384"/>
                <a:ext cx="91440" cy="0"/>
              </a:xfrm>
              <a:prstGeom prst="straightConnector1">
                <a:avLst/>
              </a:prstGeom>
              <a:noFill/>
              <a:ln w="9525" cap="flat" cmpd="sng">
                <a:solidFill>
                  <a:srgbClr val="BEBEBE"/>
                </a:solidFill>
                <a:prstDash val="solid"/>
                <a:round/>
                <a:headEnd type="none" w="sm" len="sm"/>
                <a:tailEnd type="none" w="sm" len="sm"/>
              </a:ln>
            </p:spPr>
          </p:cxnSp>
          <p:cxnSp>
            <p:nvCxnSpPr>
              <p:cNvPr id="126" name="Google Shape;126;p21"/>
              <p:cNvCxnSpPr/>
              <p:nvPr/>
            </p:nvCxnSpPr>
            <p:spPr>
              <a:xfrm rot="10800000">
                <a:off x="-109730" y="2570990"/>
                <a:ext cx="91440" cy="0"/>
              </a:xfrm>
              <a:prstGeom prst="straightConnector1">
                <a:avLst/>
              </a:prstGeom>
              <a:noFill/>
              <a:ln w="9525" cap="flat" cmpd="sng">
                <a:solidFill>
                  <a:srgbClr val="BEBEBE"/>
                </a:solidFill>
                <a:prstDash val="solid"/>
                <a:round/>
                <a:headEnd type="none" w="sm" len="sm"/>
                <a:tailEnd type="none" w="sm" len="sm"/>
              </a:ln>
            </p:spPr>
          </p:cxnSp>
          <p:cxnSp>
            <p:nvCxnSpPr>
              <p:cNvPr id="127" name="Google Shape;127;p21"/>
              <p:cNvCxnSpPr/>
              <p:nvPr/>
            </p:nvCxnSpPr>
            <p:spPr>
              <a:xfrm rot="10800000">
                <a:off x="-109730" y="3209544"/>
                <a:ext cx="91440" cy="0"/>
              </a:xfrm>
              <a:prstGeom prst="straightConnector1">
                <a:avLst/>
              </a:prstGeom>
              <a:noFill/>
              <a:ln w="9525" cap="flat" cmpd="sng">
                <a:solidFill>
                  <a:srgbClr val="BEBEBE"/>
                </a:solidFill>
                <a:prstDash val="solid"/>
                <a:round/>
                <a:headEnd type="none" w="sm" len="sm"/>
                <a:tailEnd type="none" w="sm" len="sm"/>
              </a:ln>
            </p:spPr>
          </p:cxnSp>
          <p:cxnSp>
            <p:nvCxnSpPr>
              <p:cNvPr id="128" name="Google Shape;128;p21"/>
              <p:cNvCxnSpPr/>
              <p:nvPr/>
            </p:nvCxnSpPr>
            <p:spPr>
              <a:xfrm rot="10800000">
                <a:off x="-109730" y="3849624"/>
                <a:ext cx="91440" cy="0"/>
              </a:xfrm>
              <a:prstGeom prst="straightConnector1">
                <a:avLst/>
              </a:prstGeom>
              <a:noFill/>
              <a:ln w="9525" cap="flat" cmpd="sng">
                <a:solidFill>
                  <a:srgbClr val="BEBEBE"/>
                </a:solidFill>
                <a:prstDash val="solid"/>
                <a:round/>
                <a:headEnd type="none" w="sm" len="sm"/>
                <a:tailEnd type="none" w="sm" len="sm"/>
              </a:ln>
            </p:spPr>
          </p:cxnSp>
          <p:cxnSp>
            <p:nvCxnSpPr>
              <p:cNvPr id="129" name="Google Shape;129;p21"/>
              <p:cNvCxnSpPr/>
              <p:nvPr/>
            </p:nvCxnSpPr>
            <p:spPr>
              <a:xfrm rot="10800000">
                <a:off x="-109730" y="4494276"/>
                <a:ext cx="91440" cy="0"/>
              </a:xfrm>
              <a:prstGeom prst="straightConnector1">
                <a:avLst/>
              </a:prstGeom>
              <a:noFill/>
              <a:ln w="9525" cap="flat" cmpd="sng">
                <a:solidFill>
                  <a:srgbClr val="BEBEBE"/>
                </a:solidFill>
                <a:prstDash val="solid"/>
                <a:round/>
                <a:headEnd type="none" w="sm" len="sm"/>
                <a:tailEnd type="none" w="sm" len="sm"/>
              </a:ln>
            </p:spPr>
          </p:cxnSp>
          <p:cxnSp>
            <p:nvCxnSpPr>
              <p:cNvPr id="130" name="Google Shape;130;p21"/>
              <p:cNvCxnSpPr/>
              <p:nvPr/>
            </p:nvCxnSpPr>
            <p:spPr>
              <a:xfrm rot="10800000">
                <a:off x="-109730" y="237744"/>
                <a:ext cx="91440" cy="0"/>
              </a:xfrm>
              <a:prstGeom prst="straightConnector1">
                <a:avLst/>
              </a:prstGeom>
              <a:noFill/>
              <a:ln w="9525" cap="flat" cmpd="sng">
                <a:solidFill>
                  <a:srgbClr val="BEBEBE"/>
                </a:solidFill>
                <a:prstDash val="solid"/>
                <a:round/>
                <a:headEnd type="none" w="sm" len="sm"/>
                <a:tailEnd type="none" w="sm" len="sm"/>
              </a:ln>
            </p:spPr>
          </p:cxnSp>
          <p:cxnSp>
            <p:nvCxnSpPr>
              <p:cNvPr id="131" name="Google Shape;131;p21"/>
              <p:cNvCxnSpPr/>
              <p:nvPr/>
            </p:nvCxnSpPr>
            <p:spPr>
              <a:xfrm rot="10800000">
                <a:off x="-109730" y="4902200"/>
                <a:ext cx="91440" cy="0"/>
              </a:xfrm>
              <a:prstGeom prst="straightConnector1">
                <a:avLst/>
              </a:prstGeom>
              <a:noFill/>
              <a:ln w="9525" cap="flat" cmpd="sng">
                <a:solidFill>
                  <a:srgbClr val="BEBEBE"/>
                </a:solidFill>
                <a:prstDash val="solid"/>
                <a:round/>
                <a:headEnd type="none" w="sm" len="sm"/>
                <a:tailEnd type="none" w="sm" len="sm"/>
              </a:ln>
            </p:spPr>
          </p:cxnSp>
        </p:grpSp>
        <p:grpSp>
          <p:nvGrpSpPr>
            <p:cNvPr id="132" name="Google Shape;132;p21"/>
            <p:cNvGrpSpPr/>
            <p:nvPr/>
          </p:nvGrpSpPr>
          <p:grpSpPr>
            <a:xfrm>
              <a:off x="9163050" y="237744"/>
              <a:ext cx="91440" cy="4663440"/>
              <a:chOff x="-109730" y="231394"/>
              <a:chExt cx="91440" cy="4663440"/>
            </a:xfrm>
          </p:grpSpPr>
          <p:cxnSp>
            <p:nvCxnSpPr>
              <p:cNvPr id="133" name="Google Shape;133;p21"/>
              <p:cNvCxnSpPr/>
              <p:nvPr/>
            </p:nvCxnSpPr>
            <p:spPr>
              <a:xfrm rot="10800000">
                <a:off x="-109730" y="647446"/>
                <a:ext cx="91440" cy="0"/>
              </a:xfrm>
              <a:prstGeom prst="straightConnector1">
                <a:avLst/>
              </a:prstGeom>
              <a:noFill/>
              <a:ln w="9525" cap="flat" cmpd="sng">
                <a:solidFill>
                  <a:srgbClr val="BEBEBE"/>
                </a:solidFill>
                <a:prstDash val="solid"/>
                <a:round/>
                <a:headEnd type="none" w="sm" len="sm"/>
                <a:tailEnd type="none" w="sm" len="sm"/>
              </a:ln>
            </p:spPr>
          </p:cxnSp>
          <p:cxnSp>
            <p:nvCxnSpPr>
              <p:cNvPr id="134" name="Google Shape;134;p21"/>
              <p:cNvCxnSpPr/>
              <p:nvPr/>
            </p:nvCxnSpPr>
            <p:spPr>
              <a:xfrm rot="10800000">
                <a:off x="-109730" y="1282954"/>
                <a:ext cx="91440" cy="0"/>
              </a:xfrm>
              <a:prstGeom prst="straightConnector1">
                <a:avLst/>
              </a:prstGeom>
              <a:noFill/>
              <a:ln w="9525" cap="flat" cmpd="sng">
                <a:solidFill>
                  <a:srgbClr val="BEBEBE"/>
                </a:solidFill>
                <a:prstDash val="solid"/>
                <a:round/>
                <a:headEnd type="none" w="sm" len="sm"/>
                <a:tailEnd type="none" w="sm" len="sm"/>
              </a:ln>
            </p:spPr>
          </p:cxnSp>
          <p:cxnSp>
            <p:nvCxnSpPr>
              <p:cNvPr id="135" name="Google Shape;135;p21"/>
              <p:cNvCxnSpPr/>
              <p:nvPr/>
            </p:nvCxnSpPr>
            <p:spPr>
              <a:xfrm rot="10800000">
                <a:off x="-109730" y="1923034"/>
                <a:ext cx="91440" cy="0"/>
              </a:xfrm>
              <a:prstGeom prst="straightConnector1">
                <a:avLst/>
              </a:prstGeom>
              <a:noFill/>
              <a:ln w="9525" cap="flat" cmpd="sng">
                <a:solidFill>
                  <a:srgbClr val="BEBEBE"/>
                </a:solidFill>
                <a:prstDash val="solid"/>
                <a:round/>
                <a:headEnd type="none" w="sm" len="sm"/>
                <a:tailEnd type="none" w="sm" len="sm"/>
              </a:ln>
            </p:spPr>
          </p:cxnSp>
          <p:cxnSp>
            <p:nvCxnSpPr>
              <p:cNvPr id="136" name="Google Shape;136;p21"/>
              <p:cNvCxnSpPr/>
              <p:nvPr/>
            </p:nvCxnSpPr>
            <p:spPr>
              <a:xfrm rot="10800000">
                <a:off x="-109730" y="2563114"/>
                <a:ext cx="91440" cy="0"/>
              </a:xfrm>
              <a:prstGeom prst="straightConnector1">
                <a:avLst/>
              </a:prstGeom>
              <a:noFill/>
              <a:ln w="9525" cap="flat" cmpd="sng">
                <a:solidFill>
                  <a:srgbClr val="BEBEBE"/>
                </a:solidFill>
                <a:prstDash val="solid"/>
                <a:round/>
                <a:headEnd type="none" w="sm" len="sm"/>
                <a:tailEnd type="none" w="sm" len="sm"/>
              </a:ln>
            </p:spPr>
          </p:cxnSp>
          <p:cxnSp>
            <p:nvCxnSpPr>
              <p:cNvPr id="137" name="Google Shape;137;p21"/>
              <p:cNvCxnSpPr/>
              <p:nvPr/>
            </p:nvCxnSpPr>
            <p:spPr>
              <a:xfrm rot="10800000">
                <a:off x="-109730" y="3203194"/>
                <a:ext cx="91440" cy="0"/>
              </a:xfrm>
              <a:prstGeom prst="straightConnector1">
                <a:avLst/>
              </a:prstGeom>
              <a:noFill/>
              <a:ln w="9525" cap="flat" cmpd="sng">
                <a:solidFill>
                  <a:srgbClr val="BEBEBE"/>
                </a:solidFill>
                <a:prstDash val="solid"/>
                <a:round/>
                <a:headEnd type="none" w="sm" len="sm"/>
                <a:tailEnd type="none" w="sm" len="sm"/>
              </a:ln>
            </p:spPr>
          </p:cxnSp>
          <p:cxnSp>
            <p:nvCxnSpPr>
              <p:cNvPr id="138" name="Google Shape;138;p21"/>
              <p:cNvCxnSpPr/>
              <p:nvPr/>
            </p:nvCxnSpPr>
            <p:spPr>
              <a:xfrm rot="10800000">
                <a:off x="-109730" y="3843274"/>
                <a:ext cx="91440" cy="0"/>
              </a:xfrm>
              <a:prstGeom prst="straightConnector1">
                <a:avLst/>
              </a:prstGeom>
              <a:noFill/>
              <a:ln w="9525" cap="flat" cmpd="sng">
                <a:solidFill>
                  <a:srgbClr val="BEBEBE"/>
                </a:solidFill>
                <a:prstDash val="solid"/>
                <a:round/>
                <a:headEnd type="none" w="sm" len="sm"/>
                <a:tailEnd type="none" w="sm" len="sm"/>
              </a:ln>
            </p:spPr>
          </p:cxnSp>
          <p:cxnSp>
            <p:nvCxnSpPr>
              <p:cNvPr id="139" name="Google Shape;139;p21"/>
              <p:cNvCxnSpPr/>
              <p:nvPr/>
            </p:nvCxnSpPr>
            <p:spPr>
              <a:xfrm rot="10800000">
                <a:off x="-109730" y="4487926"/>
                <a:ext cx="91440" cy="0"/>
              </a:xfrm>
              <a:prstGeom prst="straightConnector1">
                <a:avLst/>
              </a:prstGeom>
              <a:noFill/>
              <a:ln w="9525" cap="flat" cmpd="sng">
                <a:solidFill>
                  <a:srgbClr val="BEBEBE"/>
                </a:solidFill>
                <a:prstDash val="solid"/>
                <a:round/>
                <a:headEnd type="none" w="sm" len="sm"/>
                <a:tailEnd type="none" w="sm" len="sm"/>
              </a:ln>
            </p:spPr>
          </p:cxnSp>
          <p:cxnSp>
            <p:nvCxnSpPr>
              <p:cNvPr id="140" name="Google Shape;140;p21"/>
              <p:cNvCxnSpPr/>
              <p:nvPr/>
            </p:nvCxnSpPr>
            <p:spPr>
              <a:xfrm rot="10800000">
                <a:off x="-109730" y="231394"/>
                <a:ext cx="91440" cy="0"/>
              </a:xfrm>
              <a:prstGeom prst="straightConnector1">
                <a:avLst/>
              </a:prstGeom>
              <a:noFill/>
              <a:ln w="9525" cap="flat" cmpd="sng">
                <a:solidFill>
                  <a:srgbClr val="BEBEBE"/>
                </a:solidFill>
                <a:prstDash val="solid"/>
                <a:round/>
                <a:headEnd type="none" w="sm" len="sm"/>
                <a:tailEnd type="none" w="sm" len="sm"/>
              </a:ln>
            </p:spPr>
          </p:cxnSp>
          <p:cxnSp>
            <p:nvCxnSpPr>
              <p:cNvPr id="141" name="Google Shape;141;p21"/>
              <p:cNvCxnSpPr/>
              <p:nvPr/>
            </p:nvCxnSpPr>
            <p:spPr>
              <a:xfrm rot="10800000">
                <a:off x="-109730" y="4894834"/>
                <a:ext cx="91440" cy="0"/>
              </a:xfrm>
              <a:prstGeom prst="straightConnector1">
                <a:avLst/>
              </a:prstGeom>
              <a:noFill/>
              <a:ln w="9525" cap="flat" cmpd="sng">
                <a:solidFill>
                  <a:srgbClr val="BEBEBE"/>
                </a:solidFill>
                <a:prstDash val="solid"/>
                <a:round/>
                <a:headEnd type="none" w="sm" len="sm"/>
                <a:tailEnd type="none" w="sm" len="sm"/>
              </a:ln>
            </p:spPr>
          </p:cxnSp>
        </p:grpSp>
      </p:gr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6" orient="horz" pos="812">
          <p15:clr>
            <a:srgbClr val="F26B43"/>
          </p15:clr>
        </p15:guide>
        <p15:guide id="17" orient="horz" pos="1620">
          <p15:clr>
            <a:srgbClr val="F26B43"/>
          </p15:clr>
        </p15:guide>
        <p15:guide id="18" orient="horz" pos="1216">
          <p15:clr>
            <a:srgbClr val="F26B43"/>
          </p15:clr>
        </p15:guide>
        <p15:guide id="19" orient="horz" pos="2022">
          <p15:clr>
            <a:srgbClr val="F26B43"/>
          </p15:clr>
        </p15:guide>
        <p15:guide id="20"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1" name="Google Shape;26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2" name="Google Shape;26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3" name="Google Shape;26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68"/>
          <p:cNvPicPr preferRelativeResize="0"/>
          <p:nvPr/>
        </p:nvPicPr>
        <p:blipFill rotWithShape="1">
          <a:blip r:embed="rId3">
            <a:alphaModFix/>
          </a:blip>
          <a:srcRect/>
          <a:stretch/>
        </p:blipFill>
        <p:spPr>
          <a:xfrm flipH="1">
            <a:off x="3854776" y="0"/>
            <a:ext cx="8337224" cy="6858000"/>
          </a:xfrm>
          <a:prstGeom prst="rect">
            <a:avLst/>
          </a:prstGeom>
          <a:noFill/>
          <a:ln>
            <a:noFill/>
          </a:ln>
        </p:spPr>
      </p:pic>
      <p:pic>
        <p:nvPicPr>
          <p:cNvPr id="343" name="Google Shape;343;p68"/>
          <p:cNvPicPr preferRelativeResize="0"/>
          <p:nvPr/>
        </p:nvPicPr>
        <p:blipFill rotWithShape="1">
          <a:blip r:embed="rId4">
            <a:alphaModFix/>
          </a:blip>
          <a:srcRect/>
          <a:stretch/>
        </p:blipFill>
        <p:spPr>
          <a:xfrm>
            <a:off x="0" y="9526"/>
            <a:ext cx="10918853" cy="6858001"/>
          </a:xfrm>
          <a:prstGeom prst="rect">
            <a:avLst/>
          </a:prstGeom>
          <a:noFill/>
          <a:ln>
            <a:noFill/>
          </a:ln>
        </p:spPr>
      </p:pic>
      <p:sp>
        <p:nvSpPr>
          <p:cNvPr id="344" name="Google Shape;344;p68"/>
          <p:cNvSpPr txBox="1">
            <a:spLocks noGrp="1"/>
          </p:cNvSpPr>
          <p:nvPr>
            <p:ph type="body" idx="4294967295"/>
          </p:nvPr>
        </p:nvSpPr>
        <p:spPr>
          <a:xfrm>
            <a:off x="1" y="14727767"/>
            <a:ext cx="3001433" cy="359833"/>
          </a:xfrm>
          <a:prstGeom prst="rect">
            <a:avLst/>
          </a:prstGeom>
          <a:noFill/>
          <a:ln>
            <a:noFill/>
          </a:ln>
        </p:spPr>
        <p:txBody>
          <a:bodyPr spcFirstLastPara="1" wrap="square" lIns="0" tIns="0" rIns="0" bIns="0" anchor="t" anchorCtr="0">
            <a:noAutofit/>
          </a:bodyPr>
          <a:lstStyle/>
          <a:p>
            <a:pPr marL="173038" lvl="0" indent="-173038" algn="l" rtl="0">
              <a:lnSpc>
                <a:spcPct val="100000"/>
              </a:lnSpc>
              <a:spcBef>
                <a:spcPts val="0"/>
              </a:spcBef>
              <a:spcAft>
                <a:spcPts val="0"/>
              </a:spcAft>
              <a:buSzPts val="1200"/>
              <a:buChar char="▪"/>
            </a:pPr>
            <a:r>
              <a:rPr lang="en-US" sz="1333">
                <a:latin typeface="Arial"/>
                <a:ea typeface="Arial"/>
                <a:cs typeface="Arial"/>
                <a:sym typeface="Arial"/>
              </a:rPr>
              <a:t>04/02/2019</a:t>
            </a:r>
            <a:endParaRPr/>
          </a:p>
        </p:txBody>
      </p:sp>
      <p:sp>
        <p:nvSpPr>
          <p:cNvPr id="345" name="Google Shape;345;p68"/>
          <p:cNvSpPr txBox="1"/>
          <p:nvPr/>
        </p:nvSpPr>
        <p:spPr>
          <a:xfrm>
            <a:off x="316725" y="3384945"/>
            <a:ext cx="8337300" cy="20112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Font typeface="Arial"/>
              <a:buNone/>
            </a:pPr>
            <a:r>
              <a:rPr lang="en-US" sz="4250" dirty="0">
                <a:solidFill>
                  <a:srgbClr val="FFFFFF"/>
                </a:solidFill>
                <a:latin typeface="IBM Plex Sans Light"/>
              </a:rPr>
              <a:t>RGW Snapshots</a:t>
            </a:r>
            <a:endParaRPr lang="en-US"/>
          </a:p>
          <a:p>
            <a:pPr>
              <a:lnSpc>
                <a:spcPct val="90000"/>
              </a:lnSpc>
              <a:buSzPts val="4267"/>
            </a:pPr>
            <a:endParaRPr sz="1333" b="0" i="0" u="none" strike="noStrike" cap="none">
              <a:solidFill>
                <a:srgbClr val="FFFFFF"/>
              </a:solidFill>
              <a:latin typeface="IBM Plex Sans Light"/>
              <a:ea typeface="IBM Plex Sans Light"/>
              <a:cs typeface="IBM Plex Sans Light"/>
              <a:sym typeface="IBM Plex Sans Light"/>
            </a:endParaRPr>
          </a:p>
          <a:p>
            <a:pPr>
              <a:lnSpc>
                <a:spcPct val="90000"/>
              </a:lnSpc>
              <a:buSzPts val="4267"/>
            </a:pPr>
            <a:endParaRPr lang="en-US" sz="4400" dirty="0">
              <a:solidFill>
                <a:srgbClr val="FFFFFF"/>
              </a:solidFill>
              <a:latin typeface="IBM Plex Sans Light"/>
              <a:ea typeface="IBM Plex Sans Light"/>
              <a:cs typeface="IBM Plex Sans Light"/>
            </a:endParaRPr>
          </a:p>
          <a:p>
            <a:pPr>
              <a:lnSpc>
                <a:spcPct val="90000"/>
              </a:lnSpc>
              <a:buSzPts val="4267"/>
            </a:pPr>
            <a:r>
              <a:rPr lang="en-US" sz="2000" dirty="0">
                <a:solidFill>
                  <a:srgbClr val="FFFFFF"/>
                </a:solidFill>
                <a:latin typeface="IBM Plex Sans Light"/>
                <a:ea typeface="IBM Plex Sans Light"/>
                <a:cs typeface="IBM Plex Sans Light"/>
              </a:rPr>
              <a:t>Yehuda Sadeh Weinraub</a:t>
            </a:r>
          </a:p>
        </p:txBody>
      </p:sp>
      <p:grpSp>
        <p:nvGrpSpPr>
          <p:cNvPr id="346" name="Google Shape;346;p68"/>
          <p:cNvGrpSpPr/>
          <p:nvPr/>
        </p:nvGrpSpPr>
        <p:grpSpPr>
          <a:xfrm>
            <a:off x="3155018" y="1018762"/>
            <a:ext cx="1898277" cy="1897893"/>
            <a:chOff x="3155018" y="1018762"/>
            <a:chExt cx="1898277" cy="1897893"/>
          </a:xfrm>
        </p:grpSpPr>
        <p:pic>
          <p:nvPicPr>
            <p:cNvPr id="347" name="Google Shape;347;p68"/>
            <p:cNvPicPr preferRelativeResize="0"/>
            <p:nvPr/>
          </p:nvPicPr>
          <p:blipFill rotWithShape="1">
            <a:blip r:embed="rId5">
              <a:alphaModFix/>
            </a:blip>
            <a:srcRect/>
            <a:stretch/>
          </p:blipFill>
          <p:spPr>
            <a:xfrm>
              <a:off x="3324488" y="1018762"/>
              <a:ext cx="1559339" cy="1559339"/>
            </a:xfrm>
            <a:prstGeom prst="rect">
              <a:avLst/>
            </a:prstGeom>
            <a:noFill/>
            <a:ln>
              <a:noFill/>
            </a:ln>
          </p:spPr>
        </p:pic>
        <p:sp>
          <p:nvSpPr>
            <p:cNvPr id="348" name="Google Shape;348;p68"/>
            <p:cNvSpPr txBox="1"/>
            <p:nvPr/>
          </p:nvSpPr>
          <p:spPr>
            <a:xfrm>
              <a:off x="3155018" y="2578101"/>
              <a:ext cx="189827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lang="en-US" sz="1600" b="0" i="0" u="none" strike="noStrike" cap="none" dirty="0">
                <a:solidFill>
                  <a:srgbClr val="00B0F0"/>
                </a:solidFill>
                <a:latin typeface="IBM Plex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rPr>
              <a:t>Bucket Snapshots (Versioned)</a:t>
            </a:r>
            <a:br>
              <a:rPr lang="en-US" sz="3600" dirty="0">
                <a:solidFill>
                  <a:schemeClr val="lt1"/>
                </a:solidFill>
                <a:latin typeface="Red Hat Text"/>
                <a:ea typeface="Red Hat Text"/>
                <a:cs typeface="Red Hat Text"/>
              </a:rPr>
            </a:br>
            <a:r>
              <a:rPr lang="en-US" sz="2000" dirty="0">
                <a:solidFill>
                  <a:schemeClr val="lt1"/>
                </a:solidFill>
                <a:latin typeface="Red Hat Text"/>
                <a:ea typeface="Red Hat Text"/>
                <a:cs typeface="Red Hat Text"/>
              </a:rPr>
              <a:t>Proposal</a:t>
            </a: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980177"/>
            <a:ext cx="503976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Snapshots on buckets when versioning is enabled will keep all instances as with regular versioning</a:t>
            </a:r>
          </a:p>
          <a:p>
            <a:pPr marL="285750" lvl="3" indent="-285750">
              <a:buChar char="•"/>
            </a:pPr>
            <a:r>
              <a:rPr lang="en-US" dirty="0"/>
              <a:t>Can list object versions that existed when a snapshot was taken</a:t>
            </a:r>
          </a:p>
          <a:p>
            <a:pPr marL="285750" lvl="3" indent="-285750">
              <a:buChar char="•"/>
            </a:pPr>
            <a:r>
              <a:rPr lang="en-US" dirty="0"/>
              <a:t>Can list object versions that were created between snapshots creation (e.g., all new objects in the snapshot)</a:t>
            </a:r>
          </a:p>
          <a:p>
            <a:pPr marL="285750" lvl="3" indent="-285750">
              <a:buChar char="•"/>
            </a:pPr>
            <a:r>
              <a:rPr lang="en-US" dirty="0"/>
              <a:t>Delete markers for object removal (regular behavior)</a:t>
            </a:r>
          </a:p>
        </p:txBody>
      </p:sp>
      <p:sp>
        <p:nvSpPr>
          <p:cNvPr id="6" name="TextBox 5">
            <a:extLst>
              <a:ext uri="{FF2B5EF4-FFF2-40B4-BE49-F238E27FC236}">
                <a16:creationId xmlns:a16="http://schemas.microsoft.com/office/drawing/2014/main" id="{ABDEDD6B-DFDE-89B6-0536-DCF024380E33}"/>
              </a:ext>
            </a:extLst>
          </p:cNvPr>
          <p:cNvSpPr txBox="1"/>
          <p:nvPr/>
        </p:nvSpPr>
        <p:spPr>
          <a:xfrm>
            <a:off x="4688632" y="5613918"/>
            <a:ext cx="34367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Versioned Bucket Snapshots</a:t>
            </a:r>
          </a:p>
        </p:txBody>
      </p:sp>
      <p:pic>
        <p:nvPicPr>
          <p:cNvPr id="18" name="Graphic 17">
            <a:extLst>
              <a:ext uri="{FF2B5EF4-FFF2-40B4-BE49-F238E27FC236}">
                <a16:creationId xmlns:a16="http://schemas.microsoft.com/office/drawing/2014/main" id="{7D87B3BF-91EE-702F-3309-2B2C382E00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026" y="2841074"/>
            <a:ext cx="2409825" cy="2295525"/>
          </a:xfrm>
          <a:prstGeom prst="rect">
            <a:avLst/>
          </a:prstGeom>
        </p:spPr>
      </p:pic>
      <p:sp>
        <p:nvSpPr>
          <p:cNvPr id="5" name="TextBox 4">
            <a:extLst>
              <a:ext uri="{FF2B5EF4-FFF2-40B4-BE49-F238E27FC236}">
                <a16:creationId xmlns:a16="http://schemas.microsoft.com/office/drawing/2014/main" id="{B8A36E7C-81DD-5132-6D5E-F4C542BCC642}"/>
              </a:ext>
            </a:extLst>
          </p:cNvPr>
          <p:cNvSpPr txBox="1"/>
          <p:nvPr/>
        </p:nvSpPr>
        <p:spPr>
          <a:xfrm>
            <a:off x="5661109" y="980177"/>
            <a:ext cx="50397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Does not require tracking operation logs for backup</a:t>
            </a:r>
          </a:p>
          <a:p>
            <a:pPr marL="285750" lvl="3" indent="-285750">
              <a:buChar char="•"/>
            </a:pPr>
            <a:r>
              <a:rPr lang="en-US" dirty="0"/>
              <a:t>Application level consistency</a:t>
            </a:r>
          </a:p>
        </p:txBody>
      </p:sp>
      <p:pic>
        <p:nvPicPr>
          <p:cNvPr id="7" name="Graphic 6">
            <a:extLst>
              <a:ext uri="{FF2B5EF4-FFF2-40B4-BE49-F238E27FC236}">
                <a16:creationId xmlns:a16="http://schemas.microsoft.com/office/drawing/2014/main" id="{1ECD1E6C-F05C-92D6-5758-852B49CECF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1665" y="2555810"/>
            <a:ext cx="5029200" cy="2819400"/>
          </a:xfrm>
          <a:prstGeom prst="rect">
            <a:avLst/>
          </a:prstGeom>
        </p:spPr>
      </p:pic>
    </p:spTree>
    <p:extLst>
      <p:ext uri="{BB962C8B-B14F-4D97-AF65-F5344CB8AC3E}">
        <p14:creationId xmlns:p14="http://schemas.microsoft.com/office/powerpoint/2010/main" val="210170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sym typeface="Red Hat Text"/>
              </a:rPr>
              <a:t>Bucket Snapshots (cont.)</a:t>
            </a:r>
            <a:endParaRPr lang="en-US" sz="3600" dirty="0" err="1">
              <a:solidFill>
                <a:schemeClr val="lt1"/>
              </a:solidFill>
              <a:latin typeface="Red Hat Text"/>
              <a:ea typeface="Red Hat Text"/>
              <a:cs typeface="Red Hat Text"/>
            </a:endParaRP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879095"/>
            <a:ext cx="849208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endParaRPr lang="en-US" dirty="0"/>
          </a:p>
          <a:p>
            <a:pPr marL="285750" lvl="3" indent="-285750">
              <a:buFont typeface="Arial,Sans-Serif"/>
              <a:buChar char="•"/>
            </a:pPr>
            <a:r>
              <a:rPr lang="en-US" dirty="0"/>
              <a:t>Can access objects using a specific snapshot ID. Unlike object versions, snapshot IDs have can have a semantic meaning (whereas object versions are generated randomly).</a:t>
            </a:r>
            <a:endParaRPr lang="en-US" dirty="0">
              <a:solidFill>
                <a:srgbClr val="FFFFFF"/>
              </a:solidFill>
            </a:endParaRPr>
          </a:p>
          <a:p>
            <a:pPr marL="285750" lvl="3" indent="-285750">
              <a:buFont typeface="Arial"/>
              <a:buChar char="•"/>
            </a:pPr>
            <a:r>
              <a:rPr lang="en-US" dirty="0"/>
              <a:t>Bucket Inventory: inventory of objects that exist or that were modified prior to when the snapshot was taken</a:t>
            </a:r>
          </a:p>
          <a:p>
            <a:pPr marL="285750" indent="-285750">
              <a:buChar char="•"/>
            </a:pPr>
            <a:r>
              <a:rPr lang="en-US" dirty="0"/>
              <a:t>Can leverage lifecycle to retire snapshots or move them into different storage class or secondary storage</a:t>
            </a:r>
          </a:p>
          <a:p>
            <a:pPr marL="285750" indent="-285750">
              <a:buChar char="•"/>
            </a:pPr>
            <a:r>
              <a:rPr lang="en-US" dirty="0"/>
              <a:t>Revert objects (and possibly bucket) state to a specific snapshot</a:t>
            </a:r>
          </a:p>
          <a:p>
            <a:pPr marL="285750" indent="-285750">
              <a:buChar char="•"/>
            </a:pPr>
            <a:r>
              <a:rPr lang="en-US" dirty="0"/>
              <a:t>Objects instances that are part of a snapshot are read-only and unremovable</a:t>
            </a:r>
          </a:p>
        </p:txBody>
      </p:sp>
    </p:spTree>
    <p:extLst>
      <p:ext uri="{BB962C8B-B14F-4D97-AF65-F5344CB8AC3E}">
        <p14:creationId xmlns:p14="http://schemas.microsoft.com/office/powerpoint/2010/main" val="13748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sym typeface="Red Hat Text"/>
              </a:rPr>
              <a:t>Bucket Snapshots: Backup</a:t>
            </a:r>
            <a:endParaRPr lang="en-US" sz="3600" dirty="0" err="1">
              <a:solidFill>
                <a:schemeClr val="lt1"/>
              </a:solidFill>
              <a:latin typeface="Red Hat Text"/>
              <a:ea typeface="Red Hat Text"/>
              <a:cs typeface="Red Hat Text"/>
            </a:endParaRP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879095"/>
            <a:ext cx="758235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A bucket backup solution that is based on snapshots can take a snapshot prior to backing up the data, and leverage bucket snapshot listing to identify the object instances that need to be backed up.</a:t>
            </a:r>
          </a:p>
          <a:p>
            <a:pPr marL="285750" lvl="3" indent="-285750">
              <a:buChar char="•"/>
            </a:pPr>
            <a:r>
              <a:rPr lang="en-US" dirty="0"/>
              <a:t>Alternatively it can use bucket inventory API that is snapshots aware to get the relevant object instances</a:t>
            </a:r>
          </a:p>
          <a:p>
            <a:pPr lvl="3"/>
            <a:endParaRPr lang="en-US" dirty="0"/>
          </a:p>
          <a:p>
            <a:pPr marL="285750" indent="-285750">
              <a:buChar char="•"/>
            </a:pPr>
            <a:endParaRPr lang="en-US" dirty="0"/>
          </a:p>
        </p:txBody>
      </p:sp>
    </p:spTree>
    <p:extLst>
      <p:ext uri="{BB962C8B-B14F-4D97-AF65-F5344CB8AC3E}">
        <p14:creationId xmlns:p14="http://schemas.microsoft.com/office/powerpoint/2010/main" val="372262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err="1">
                <a:solidFill>
                  <a:schemeClr val="lt1"/>
                </a:solidFill>
                <a:latin typeface="Red Hat Text"/>
                <a:ea typeface="Red Hat Text"/>
                <a:cs typeface="Red Hat Text"/>
                <a:sym typeface="Red Hat Text"/>
              </a:rPr>
              <a:t>Ceph</a:t>
            </a:r>
            <a:r>
              <a:rPr lang="en-US" sz="3600" dirty="0">
                <a:solidFill>
                  <a:schemeClr val="lt1"/>
                </a:solidFill>
                <a:latin typeface="Red Hat Text"/>
                <a:ea typeface="Red Hat Text"/>
                <a:cs typeface="Red Hat Text"/>
                <a:sym typeface="Red Hat Text"/>
              </a:rPr>
              <a:t> RGW Snapshots: Motivation</a:t>
            </a:r>
            <a:endParaRPr lang="en-US" sz="3600" dirty="0" err="1">
              <a:solidFill>
                <a:schemeClr val="lt1"/>
              </a:solidFill>
              <a:latin typeface="Red Hat Text"/>
              <a:ea typeface="Red Hat Text"/>
              <a:cs typeface="Red Hat Text"/>
            </a:endParaRP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879095"/>
            <a:ext cx="5039762"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Backup</a:t>
            </a:r>
            <a:endParaRPr lang="en-US" sz="2000"/>
          </a:p>
          <a:p>
            <a:pPr marL="285750" lvl="3" indent="-285750">
              <a:buChar char="•"/>
            </a:pPr>
            <a:r>
              <a:rPr lang="en-US" dirty="0"/>
              <a:t>Currently possible via bucket activity logs</a:t>
            </a:r>
          </a:p>
          <a:p>
            <a:pPr marL="285750" lvl="3" indent="-285750">
              <a:buChar char="•"/>
            </a:pPr>
            <a:r>
              <a:rPr lang="en-US" dirty="0"/>
              <a:t>Cannot provide a point in time consistent state</a:t>
            </a:r>
          </a:p>
          <a:p>
            <a:pPr marL="285750" lvl="3" indent="-285750">
              <a:buChar char="•"/>
            </a:pPr>
            <a:r>
              <a:rPr lang="en-US" dirty="0"/>
              <a:t>Potential races when consuming logs, e.g., log entry is written before object is created, backup software cannot know if it was already written and removed or was not written yet, so potential to miss objects</a:t>
            </a:r>
          </a:p>
          <a:p>
            <a:pPr marL="285750" lvl="3" indent="-285750">
              <a:buChar char="•"/>
            </a:pPr>
            <a:r>
              <a:rPr lang="en-US" dirty="0"/>
              <a:t>Backup software needs to rely on timing of log generation rather than on its own schedule</a:t>
            </a:r>
          </a:p>
          <a:p>
            <a:pPr marL="285750" indent="-285750">
              <a:buChar char="•"/>
            </a:pPr>
            <a:endParaRPr lang="en-US" dirty="0"/>
          </a:p>
        </p:txBody>
      </p:sp>
      <p:sp>
        <p:nvSpPr>
          <p:cNvPr id="4" name="TextBox 3">
            <a:extLst>
              <a:ext uri="{FF2B5EF4-FFF2-40B4-BE49-F238E27FC236}">
                <a16:creationId xmlns:a16="http://schemas.microsoft.com/office/drawing/2014/main" id="{D34B4304-6135-9695-6F58-1BA7AC345954}"/>
              </a:ext>
            </a:extLst>
          </p:cNvPr>
          <p:cNvSpPr txBox="1"/>
          <p:nvPr/>
        </p:nvSpPr>
        <p:spPr>
          <a:xfrm>
            <a:off x="622579" y="3219524"/>
            <a:ext cx="5039762"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Object Versioning</a:t>
            </a:r>
            <a:endParaRPr lang="en-US" dirty="0"/>
          </a:p>
          <a:p>
            <a:pPr marL="285750" lvl="3" indent="-285750">
              <a:buChar char="•"/>
            </a:pPr>
            <a:r>
              <a:rPr lang="en-US" dirty="0"/>
              <a:t>Keeps history at the object level, so might not be not easy to recover a consistent application state</a:t>
            </a:r>
          </a:p>
          <a:p>
            <a:pPr marL="285750" lvl="3" indent="-285750">
              <a:buChar char="•"/>
            </a:pPr>
            <a:r>
              <a:rPr lang="en-US" dirty="0"/>
              <a:t>Useful for archiving all history, harder to manage on a per-need basis</a:t>
            </a:r>
          </a:p>
          <a:p>
            <a:pPr marL="285750" indent="-285750">
              <a:buChar char="•"/>
            </a:pPr>
            <a:endParaRPr lang="en-US" dirty="0"/>
          </a:p>
          <a:p>
            <a:pPr marL="285750" indent="-285750">
              <a:buChar char="•"/>
            </a:pPr>
            <a:r>
              <a:rPr lang="en-US" dirty="0"/>
              <a:t>…</a:t>
            </a:r>
          </a:p>
        </p:txBody>
      </p:sp>
    </p:spTree>
    <p:extLst>
      <p:ext uri="{BB962C8B-B14F-4D97-AF65-F5344CB8AC3E}">
        <p14:creationId xmlns:p14="http://schemas.microsoft.com/office/powerpoint/2010/main" val="394558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sym typeface="Red Hat Text"/>
              </a:rPr>
              <a:t>S3 Object Model (Non-Versioned)</a:t>
            </a:r>
            <a:endParaRPr lang="en-US" sz="3600" dirty="0" err="1">
              <a:solidFill>
                <a:schemeClr val="lt1"/>
              </a:solidFill>
              <a:latin typeface="Red Hat Text"/>
              <a:ea typeface="Red Hat Text"/>
              <a:cs typeface="Red Hat Text"/>
            </a:endParaRP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879095"/>
            <a:ext cx="503976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When versioning feature disabled (as in was never enabled) only single version for each object exists. Does not keep history or knowledge of deleted objects</a:t>
            </a:r>
          </a:p>
        </p:txBody>
      </p:sp>
      <p:pic>
        <p:nvPicPr>
          <p:cNvPr id="4" name="Graphic 3">
            <a:extLst>
              <a:ext uri="{FF2B5EF4-FFF2-40B4-BE49-F238E27FC236}">
                <a16:creationId xmlns:a16="http://schemas.microsoft.com/office/drawing/2014/main" id="{01B4BF1E-C543-C32F-5300-2DC40F6598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3917" y="2841074"/>
            <a:ext cx="1343025" cy="2295525"/>
          </a:xfrm>
          <a:prstGeom prst="rect">
            <a:avLst/>
          </a:prstGeom>
        </p:spPr>
      </p:pic>
      <p:pic>
        <p:nvPicPr>
          <p:cNvPr id="5" name="Graphic 4">
            <a:extLst>
              <a:ext uri="{FF2B5EF4-FFF2-40B4-BE49-F238E27FC236}">
                <a16:creationId xmlns:a16="http://schemas.microsoft.com/office/drawing/2014/main" id="{2A549C56-1BD2-0CD9-15B2-4CC7D4757C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0890" y="3005138"/>
            <a:ext cx="3429000" cy="2371725"/>
          </a:xfrm>
          <a:prstGeom prst="rect">
            <a:avLst/>
          </a:prstGeom>
        </p:spPr>
      </p:pic>
      <p:sp>
        <p:nvSpPr>
          <p:cNvPr id="6" name="TextBox 5">
            <a:extLst>
              <a:ext uri="{FF2B5EF4-FFF2-40B4-BE49-F238E27FC236}">
                <a16:creationId xmlns:a16="http://schemas.microsoft.com/office/drawing/2014/main" id="{ABDEDD6B-DFDE-89B6-0536-DCF024380E33}"/>
              </a:ext>
            </a:extLst>
          </p:cNvPr>
          <p:cNvSpPr txBox="1"/>
          <p:nvPr/>
        </p:nvSpPr>
        <p:spPr>
          <a:xfrm>
            <a:off x="4688632" y="5613918"/>
            <a:ext cx="34367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Versioning Disabled Example</a:t>
            </a:r>
          </a:p>
        </p:txBody>
      </p:sp>
    </p:spTree>
    <p:extLst>
      <p:ext uri="{BB962C8B-B14F-4D97-AF65-F5344CB8AC3E}">
        <p14:creationId xmlns:p14="http://schemas.microsoft.com/office/powerpoint/2010/main" val="19823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sym typeface="Red Hat Text"/>
              </a:rPr>
              <a:t>S3 Object Model (Non-Versioned)</a:t>
            </a:r>
            <a:endParaRPr lang="en-US" sz="3600" dirty="0" err="1">
              <a:solidFill>
                <a:schemeClr val="lt1"/>
              </a:solidFill>
              <a:latin typeface="Red Hat Text"/>
              <a:ea typeface="Red Hat Text"/>
              <a:cs typeface="Red Hat Text"/>
            </a:endParaRP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879095"/>
            <a:ext cx="503976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As backup is not atomic, there is no way to guarantee which of the different object versions are going to be backed up.</a:t>
            </a:r>
          </a:p>
          <a:p>
            <a:pPr marL="285750" lvl="3" indent="-285750">
              <a:buChar char="•"/>
            </a:pPr>
            <a:r>
              <a:rPr lang="en-US" dirty="0"/>
              <a:t>In this example, object </a:t>
            </a:r>
            <a:r>
              <a:rPr lang="en-US" dirty="0" err="1"/>
              <a:t>obj_b</a:t>
            </a:r>
            <a:r>
              <a:rPr lang="en-US" dirty="0"/>
              <a:t> may or may not exist, and </a:t>
            </a:r>
            <a:r>
              <a:rPr lang="en-US" dirty="0" err="1"/>
              <a:t>obj_c</a:t>
            </a:r>
            <a:r>
              <a:rPr lang="en-US" dirty="0"/>
              <a:t> might have 3 different versions</a:t>
            </a:r>
          </a:p>
        </p:txBody>
      </p:sp>
      <p:pic>
        <p:nvPicPr>
          <p:cNvPr id="4" name="Graphic 3">
            <a:extLst>
              <a:ext uri="{FF2B5EF4-FFF2-40B4-BE49-F238E27FC236}">
                <a16:creationId xmlns:a16="http://schemas.microsoft.com/office/drawing/2014/main" id="{01B4BF1E-C543-C32F-5300-2DC40F6598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3916" y="2841074"/>
            <a:ext cx="1343025" cy="2295525"/>
          </a:xfrm>
          <a:prstGeom prst="rect">
            <a:avLst/>
          </a:prstGeom>
        </p:spPr>
      </p:pic>
      <p:pic>
        <p:nvPicPr>
          <p:cNvPr id="5" name="Graphic 4">
            <a:extLst>
              <a:ext uri="{FF2B5EF4-FFF2-40B4-BE49-F238E27FC236}">
                <a16:creationId xmlns:a16="http://schemas.microsoft.com/office/drawing/2014/main" id="{2A549C56-1BD2-0CD9-15B2-4CC7D4757C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0889" y="3005138"/>
            <a:ext cx="3429000" cy="2371725"/>
          </a:xfrm>
          <a:prstGeom prst="rect">
            <a:avLst/>
          </a:prstGeom>
        </p:spPr>
      </p:pic>
      <p:sp>
        <p:nvSpPr>
          <p:cNvPr id="6" name="TextBox 5">
            <a:extLst>
              <a:ext uri="{FF2B5EF4-FFF2-40B4-BE49-F238E27FC236}">
                <a16:creationId xmlns:a16="http://schemas.microsoft.com/office/drawing/2014/main" id="{ABDEDD6B-DFDE-89B6-0536-DCF024380E33}"/>
              </a:ext>
            </a:extLst>
          </p:cNvPr>
          <p:cNvSpPr txBox="1"/>
          <p:nvPr/>
        </p:nvSpPr>
        <p:spPr>
          <a:xfrm>
            <a:off x="4688632" y="5613918"/>
            <a:ext cx="34367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Versioning Disabled Backup Example</a:t>
            </a:r>
          </a:p>
        </p:txBody>
      </p:sp>
      <p:cxnSp>
        <p:nvCxnSpPr>
          <p:cNvPr id="3" name="Straight Arrow Connector 2">
            <a:extLst>
              <a:ext uri="{FF2B5EF4-FFF2-40B4-BE49-F238E27FC236}">
                <a16:creationId xmlns:a16="http://schemas.microsoft.com/office/drawing/2014/main" id="{1EC7D560-70EF-405B-9383-A3AE5444E37F}"/>
              </a:ext>
            </a:extLst>
          </p:cNvPr>
          <p:cNvCxnSpPr/>
          <p:nvPr/>
        </p:nvCxnSpPr>
        <p:spPr>
          <a:xfrm flipV="1">
            <a:off x="2132046" y="3940629"/>
            <a:ext cx="1435358" cy="2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4EB23-7149-58E7-7A0A-DB4F32BDC2F2}"/>
              </a:ext>
            </a:extLst>
          </p:cNvPr>
          <p:cNvSpPr txBox="1"/>
          <p:nvPr/>
        </p:nvSpPr>
        <p:spPr>
          <a:xfrm>
            <a:off x="2130489" y="3600061"/>
            <a:ext cx="13373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Backup Start</a:t>
            </a:r>
          </a:p>
        </p:txBody>
      </p:sp>
      <p:cxnSp>
        <p:nvCxnSpPr>
          <p:cNvPr id="8" name="Straight Arrow Connector 7">
            <a:extLst>
              <a:ext uri="{FF2B5EF4-FFF2-40B4-BE49-F238E27FC236}">
                <a16:creationId xmlns:a16="http://schemas.microsoft.com/office/drawing/2014/main" id="{D4454238-80D9-9A1C-EFF6-8CDFF43CF1B3}"/>
              </a:ext>
            </a:extLst>
          </p:cNvPr>
          <p:cNvCxnSpPr>
            <a:cxnSpLocks/>
          </p:cNvCxnSpPr>
          <p:nvPr/>
        </p:nvCxnSpPr>
        <p:spPr>
          <a:xfrm flipV="1">
            <a:off x="2139821" y="5099180"/>
            <a:ext cx="1435358" cy="2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661E461-BC68-0BC4-8271-50EE78255A4F}"/>
              </a:ext>
            </a:extLst>
          </p:cNvPr>
          <p:cNvSpPr txBox="1"/>
          <p:nvPr/>
        </p:nvSpPr>
        <p:spPr>
          <a:xfrm>
            <a:off x="2138264" y="4758612"/>
            <a:ext cx="13373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Backup End</a:t>
            </a:r>
          </a:p>
        </p:txBody>
      </p:sp>
    </p:spTree>
    <p:extLst>
      <p:ext uri="{BB962C8B-B14F-4D97-AF65-F5344CB8AC3E}">
        <p14:creationId xmlns:p14="http://schemas.microsoft.com/office/powerpoint/2010/main" val="193850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sym typeface="Red Hat Text"/>
              </a:rPr>
              <a:t>S3 Object Model (Versioned)</a:t>
            </a:r>
            <a:endParaRPr lang="en-US" sz="3600" dirty="0" err="1">
              <a:solidFill>
                <a:schemeClr val="lt1"/>
              </a:solidFill>
              <a:latin typeface="Red Hat Text"/>
              <a:ea typeface="Red Hat Text"/>
              <a:cs typeface="Red Hat Text"/>
            </a:endParaRP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879095"/>
            <a:ext cx="503976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When versioning feature enabled all object versions are preserved (unless explicitly removed). Object removal without explicitly remove a specific version will create a delete marker and keep the old versions</a:t>
            </a:r>
          </a:p>
          <a:p>
            <a:pPr marL="285750" lvl="3" indent="-285750">
              <a:buChar char="•"/>
            </a:pPr>
            <a:r>
              <a:rPr lang="en-US" dirty="0"/>
              <a:t>Versioning can be suspended (but not disabled!) -- in which case all versions will get the same ID. Delete markers will still be created on non-explicit object removal.</a:t>
            </a:r>
          </a:p>
        </p:txBody>
      </p:sp>
      <p:pic>
        <p:nvPicPr>
          <p:cNvPr id="4" name="Graphic 3">
            <a:extLst>
              <a:ext uri="{FF2B5EF4-FFF2-40B4-BE49-F238E27FC236}">
                <a16:creationId xmlns:a16="http://schemas.microsoft.com/office/drawing/2014/main" id="{01B4BF1E-C543-C32F-5300-2DC40F6598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3917" y="2841074"/>
            <a:ext cx="1343025" cy="2295525"/>
          </a:xfrm>
          <a:prstGeom prst="rect">
            <a:avLst/>
          </a:prstGeom>
        </p:spPr>
      </p:pic>
      <p:sp>
        <p:nvSpPr>
          <p:cNvPr id="6" name="TextBox 5">
            <a:extLst>
              <a:ext uri="{FF2B5EF4-FFF2-40B4-BE49-F238E27FC236}">
                <a16:creationId xmlns:a16="http://schemas.microsoft.com/office/drawing/2014/main" id="{ABDEDD6B-DFDE-89B6-0536-DCF024380E33}"/>
              </a:ext>
            </a:extLst>
          </p:cNvPr>
          <p:cNvSpPr txBox="1"/>
          <p:nvPr/>
        </p:nvSpPr>
        <p:spPr>
          <a:xfrm>
            <a:off x="4688632" y="5613918"/>
            <a:ext cx="34367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Versioning Enabled Example</a:t>
            </a:r>
          </a:p>
        </p:txBody>
      </p:sp>
      <p:pic>
        <p:nvPicPr>
          <p:cNvPr id="3" name="Graphic 2">
            <a:extLst>
              <a:ext uri="{FF2B5EF4-FFF2-40B4-BE49-F238E27FC236}">
                <a16:creationId xmlns:a16="http://schemas.microsoft.com/office/drawing/2014/main" id="{5CA6A068-73B8-4B7C-D792-31C3B9C70A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0888" y="2555810"/>
            <a:ext cx="3429000" cy="2819400"/>
          </a:xfrm>
          <a:prstGeom prst="rect">
            <a:avLst/>
          </a:prstGeom>
        </p:spPr>
      </p:pic>
      <p:sp>
        <p:nvSpPr>
          <p:cNvPr id="8" name="TextBox 7">
            <a:extLst>
              <a:ext uri="{FF2B5EF4-FFF2-40B4-BE49-F238E27FC236}">
                <a16:creationId xmlns:a16="http://schemas.microsoft.com/office/drawing/2014/main" id="{AB783114-3AD1-48AB-42C5-16C92C877C1A}"/>
              </a:ext>
            </a:extLst>
          </p:cNvPr>
          <p:cNvSpPr txBox="1"/>
          <p:nvPr/>
        </p:nvSpPr>
        <p:spPr>
          <a:xfrm>
            <a:off x="5886598" y="879095"/>
            <a:ext cx="503976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Versioning keeps all history of all objects, requires application housekeeping, otherwise can lead to data explosion</a:t>
            </a:r>
          </a:p>
          <a:p>
            <a:pPr marL="285750" lvl="3" indent="-285750">
              <a:buChar char="•"/>
            </a:pPr>
            <a:r>
              <a:rPr lang="en-US" dirty="0"/>
              <a:t>No easy way to store a consistent application state</a:t>
            </a:r>
          </a:p>
        </p:txBody>
      </p:sp>
    </p:spTree>
    <p:extLst>
      <p:ext uri="{BB962C8B-B14F-4D97-AF65-F5344CB8AC3E}">
        <p14:creationId xmlns:p14="http://schemas.microsoft.com/office/powerpoint/2010/main" val="68969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sym typeface="Red Hat Text"/>
              </a:rPr>
              <a:t>S3 Object Model (Versioned)</a:t>
            </a:r>
            <a:endParaRPr lang="en-US" sz="3600" dirty="0" err="1">
              <a:solidFill>
                <a:schemeClr val="lt1"/>
              </a:solidFill>
              <a:latin typeface="Red Hat Text"/>
              <a:ea typeface="Red Hat Text"/>
              <a:cs typeface="Red Hat Text"/>
            </a:endParaRP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879095"/>
            <a:ext cx="599614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Better backup consistency</a:t>
            </a:r>
          </a:p>
          <a:p>
            <a:pPr marL="285750" lvl="3" indent="-285750">
              <a:buChar char="•"/>
            </a:pPr>
            <a:r>
              <a:rPr lang="en-US" dirty="0"/>
              <a:t>If backup is done on bucket listing, it cannot be guaranteed which changes will be captured.</a:t>
            </a:r>
          </a:p>
          <a:p>
            <a:pPr marL="285750" lvl="3" indent="-285750">
              <a:buChar char="•"/>
            </a:pPr>
            <a:r>
              <a:rPr lang="en-US" dirty="0"/>
              <a:t>Backup based on specific object version IDs will be able to capture these – logs will need to include specific version IDs that are generated by the system, not every access log provides these</a:t>
            </a:r>
          </a:p>
        </p:txBody>
      </p:sp>
      <p:pic>
        <p:nvPicPr>
          <p:cNvPr id="4" name="Graphic 3">
            <a:extLst>
              <a:ext uri="{FF2B5EF4-FFF2-40B4-BE49-F238E27FC236}">
                <a16:creationId xmlns:a16="http://schemas.microsoft.com/office/drawing/2014/main" id="{01B4BF1E-C543-C32F-5300-2DC40F6598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3916" y="2841074"/>
            <a:ext cx="1343025" cy="2295525"/>
          </a:xfrm>
          <a:prstGeom prst="rect">
            <a:avLst/>
          </a:prstGeom>
        </p:spPr>
      </p:pic>
      <p:sp>
        <p:nvSpPr>
          <p:cNvPr id="6" name="TextBox 5">
            <a:extLst>
              <a:ext uri="{FF2B5EF4-FFF2-40B4-BE49-F238E27FC236}">
                <a16:creationId xmlns:a16="http://schemas.microsoft.com/office/drawing/2014/main" id="{ABDEDD6B-DFDE-89B6-0536-DCF024380E33}"/>
              </a:ext>
            </a:extLst>
          </p:cNvPr>
          <p:cNvSpPr txBox="1"/>
          <p:nvPr/>
        </p:nvSpPr>
        <p:spPr>
          <a:xfrm>
            <a:off x="4688632" y="5613918"/>
            <a:ext cx="34367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Versioning Enabled Backup Example</a:t>
            </a:r>
          </a:p>
        </p:txBody>
      </p:sp>
      <p:cxnSp>
        <p:nvCxnSpPr>
          <p:cNvPr id="3" name="Straight Arrow Connector 2">
            <a:extLst>
              <a:ext uri="{FF2B5EF4-FFF2-40B4-BE49-F238E27FC236}">
                <a16:creationId xmlns:a16="http://schemas.microsoft.com/office/drawing/2014/main" id="{1EC7D560-70EF-405B-9383-A3AE5444E37F}"/>
              </a:ext>
            </a:extLst>
          </p:cNvPr>
          <p:cNvCxnSpPr/>
          <p:nvPr/>
        </p:nvCxnSpPr>
        <p:spPr>
          <a:xfrm flipV="1">
            <a:off x="2132046" y="3940629"/>
            <a:ext cx="1435358" cy="2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4EB23-7149-58E7-7A0A-DB4F32BDC2F2}"/>
              </a:ext>
            </a:extLst>
          </p:cNvPr>
          <p:cNvSpPr txBox="1"/>
          <p:nvPr/>
        </p:nvSpPr>
        <p:spPr>
          <a:xfrm>
            <a:off x="2130489" y="3600061"/>
            <a:ext cx="13373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Backup Start</a:t>
            </a:r>
          </a:p>
        </p:txBody>
      </p:sp>
      <p:cxnSp>
        <p:nvCxnSpPr>
          <p:cNvPr id="8" name="Straight Arrow Connector 7">
            <a:extLst>
              <a:ext uri="{FF2B5EF4-FFF2-40B4-BE49-F238E27FC236}">
                <a16:creationId xmlns:a16="http://schemas.microsoft.com/office/drawing/2014/main" id="{D4454238-80D9-9A1C-EFF6-8CDFF43CF1B3}"/>
              </a:ext>
            </a:extLst>
          </p:cNvPr>
          <p:cNvCxnSpPr>
            <a:cxnSpLocks/>
          </p:cNvCxnSpPr>
          <p:nvPr/>
        </p:nvCxnSpPr>
        <p:spPr>
          <a:xfrm flipV="1">
            <a:off x="2139821" y="5099180"/>
            <a:ext cx="1435358" cy="2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661E461-BC68-0BC4-8271-50EE78255A4F}"/>
              </a:ext>
            </a:extLst>
          </p:cNvPr>
          <p:cNvSpPr txBox="1"/>
          <p:nvPr/>
        </p:nvSpPr>
        <p:spPr>
          <a:xfrm>
            <a:off x="2138264" y="4758612"/>
            <a:ext cx="13373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Backup End</a:t>
            </a:r>
          </a:p>
        </p:txBody>
      </p:sp>
      <p:pic>
        <p:nvPicPr>
          <p:cNvPr id="11" name="Graphic 10">
            <a:extLst>
              <a:ext uri="{FF2B5EF4-FFF2-40B4-BE49-F238E27FC236}">
                <a16:creationId xmlns:a16="http://schemas.microsoft.com/office/drawing/2014/main" id="{C332FE54-7946-A354-07C2-D337293C06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0888" y="2555810"/>
            <a:ext cx="3429000" cy="2819400"/>
          </a:xfrm>
          <a:prstGeom prst="rect">
            <a:avLst/>
          </a:prstGeom>
        </p:spPr>
      </p:pic>
    </p:spTree>
    <p:extLst>
      <p:ext uri="{BB962C8B-B14F-4D97-AF65-F5344CB8AC3E}">
        <p14:creationId xmlns:p14="http://schemas.microsoft.com/office/powerpoint/2010/main" val="110209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rPr>
              <a:t>Bucket Snapshots (Non-Versioned)</a:t>
            </a:r>
            <a:br>
              <a:rPr lang="en-US" sz="3600" dirty="0">
                <a:solidFill>
                  <a:schemeClr val="lt1"/>
                </a:solidFill>
                <a:latin typeface="Red Hat Text"/>
                <a:ea typeface="Red Hat Text"/>
                <a:cs typeface="Red Hat Text"/>
              </a:rPr>
            </a:br>
            <a:r>
              <a:rPr lang="en-US" sz="2000" dirty="0">
                <a:solidFill>
                  <a:schemeClr val="lt1"/>
                </a:solidFill>
                <a:latin typeface="Red Hat Text"/>
                <a:ea typeface="Red Hat Text"/>
                <a:cs typeface="Red Hat Text"/>
              </a:rPr>
              <a:t>Proposal</a:t>
            </a: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980177"/>
            <a:ext cx="503976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Snapshots on buckets when versioning is disabled will only keep a single new object instance for every snapshot</a:t>
            </a:r>
          </a:p>
          <a:p>
            <a:pPr marL="285750" lvl="3" indent="-285750">
              <a:buChar char="•"/>
            </a:pPr>
            <a:r>
              <a:rPr lang="en-US" dirty="0"/>
              <a:t>Can list objects that existed when a snapshot was taken</a:t>
            </a:r>
          </a:p>
          <a:p>
            <a:pPr marL="285750" lvl="3" indent="-285750">
              <a:buChar char="•"/>
            </a:pPr>
            <a:r>
              <a:rPr lang="en-US" dirty="0"/>
              <a:t>Can list objects that were created between snapshots creation (e.g., all new objects in the snapshot)</a:t>
            </a:r>
          </a:p>
          <a:p>
            <a:pPr marL="285750" lvl="3" indent="-285750">
              <a:buChar char="•"/>
            </a:pPr>
            <a:r>
              <a:rPr lang="en-US" dirty="0"/>
              <a:t>Delete markers for object removal</a:t>
            </a:r>
          </a:p>
        </p:txBody>
      </p:sp>
      <p:sp>
        <p:nvSpPr>
          <p:cNvPr id="6" name="TextBox 5">
            <a:extLst>
              <a:ext uri="{FF2B5EF4-FFF2-40B4-BE49-F238E27FC236}">
                <a16:creationId xmlns:a16="http://schemas.microsoft.com/office/drawing/2014/main" id="{ABDEDD6B-DFDE-89B6-0536-DCF024380E33}"/>
              </a:ext>
            </a:extLst>
          </p:cNvPr>
          <p:cNvSpPr txBox="1"/>
          <p:nvPr/>
        </p:nvSpPr>
        <p:spPr>
          <a:xfrm>
            <a:off x="4688632" y="5613918"/>
            <a:ext cx="34367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Non-Versioned Bucket Snapshots</a:t>
            </a:r>
          </a:p>
        </p:txBody>
      </p:sp>
      <p:pic>
        <p:nvPicPr>
          <p:cNvPr id="18" name="Graphic 17">
            <a:extLst>
              <a:ext uri="{FF2B5EF4-FFF2-40B4-BE49-F238E27FC236}">
                <a16:creationId xmlns:a16="http://schemas.microsoft.com/office/drawing/2014/main" id="{7D87B3BF-91EE-702F-3309-2B2C382E00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026" y="2841074"/>
            <a:ext cx="2409825" cy="2295525"/>
          </a:xfrm>
          <a:prstGeom prst="rect">
            <a:avLst/>
          </a:prstGeom>
        </p:spPr>
      </p:pic>
      <p:pic>
        <p:nvPicPr>
          <p:cNvPr id="19" name="Graphic 18">
            <a:extLst>
              <a:ext uri="{FF2B5EF4-FFF2-40B4-BE49-F238E27FC236}">
                <a16:creationId xmlns:a16="http://schemas.microsoft.com/office/drawing/2014/main" id="{966AD9EE-8FC0-DE42-B846-97A03E2AFF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1665" y="2555810"/>
            <a:ext cx="5029200" cy="2819400"/>
          </a:xfrm>
          <a:prstGeom prst="rect">
            <a:avLst/>
          </a:prstGeom>
        </p:spPr>
      </p:pic>
      <p:sp>
        <p:nvSpPr>
          <p:cNvPr id="20" name="TextBox 19">
            <a:extLst>
              <a:ext uri="{FF2B5EF4-FFF2-40B4-BE49-F238E27FC236}">
                <a16:creationId xmlns:a16="http://schemas.microsoft.com/office/drawing/2014/main" id="{8EDB7BD7-12D2-F112-2228-53C6DA94CB29}"/>
              </a:ext>
            </a:extLst>
          </p:cNvPr>
          <p:cNvSpPr txBox="1"/>
          <p:nvPr/>
        </p:nvSpPr>
        <p:spPr>
          <a:xfrm>
            <a:off x="5661109" y="980177"/>
            <a:ext cx="50397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Does not require tracking operation logs for backup</a:t>
            </a:r>
          </a:p>
          <a:p>
            <a:pPr marL="285750" lvl="3" indent="-285750">
              <a:buChar char="•"/>
            </a:pPr>
            <a:r>
              <a:rPr lang="en-US" dirty="0"/>
              <a:t>Application level consistency</a:t>
            </a:r>
          </a:p>
        </p:txBody>
      </p:sp>
    </p:spTree>
    <p:extLst>
      <p:ext uri="{BB962C8B-B14F-4D97-AF65-F5344CB8AC3E}">
        <p14:creationId xmlns:p14="http://schemas.microsoft.com/office/powerpoint/2010/main" val="153457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rPr>
              <a:t>Bucket Snapshots (Non-Versioned)</a:t>
            </a:r>
            <a:br>
              <a:rPr lang="en-US" sz="3600" dirty="0">
                <a:solidFill>
                  <a:schemeClr val="lt1"/>
                </a:solidFill>
                <a:latin typeface="Red Hat Text"/>
                <a:ea typeface="Red Hat Text"/>
                <a:cs typeface="Red Hat Text"/>
              </a:rPr>
            </a:br>
            <a:r>
              <a:rPr lang="en-US" sz="2000" dirty="0">
                <a:solidFill>
                  <a:schemeClr val="lt1"/>
                </a:solidFill>
                <a:latin typeface="Red Hat Text"/>
                <a:ea typeface="Red Hat Text"/>
                <a:cs typeface="Red Hat Text"/>
              </a:rPr>
              <a:t>Proposal</a:t>
            </a: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980177"/>
            <a:ext cx="503976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buChar char="•"/>
            </a:pPr>
            <a:r>
              <a:rPr lang="en-US" dirty="0"/>
              <a:t>Bucket listing by a range of snapshots will return all the object changes that happened in that range</a:t>
            </a:r>
          </a:p>
          <a:p>
            <a:pPr marL="285750" lvl="3" indent="-285750">
              <a:buChar char="•"/>
            </a:pPr>
            <a:endParaRPr lang="en-US" dirty="0"/>
          </a:p>
        </p:txBody>
      </p:sp>
      <p:sp>
        <p:nvSpPr>
          <p:cNvPr id="6" name="TextBox 5">
            <a:extLst>
              <a:ext uri="{FF2B5EF4-FFF2-40B4-BE49-F238E27FC236}">
                <a16:creationId xmlns:a16="http://schemas.microsoft.com/office/drawing/2014/main" id="{ABDEDD6B-DFDE-89B6-0536-DCF024380E33}"/>
              </a:ext>
            </a:extLst>
          </p:cNvPr>
          <p:cNvSpPr txBox="1"/>
          <p:nvPr/>
        </p:nvSpPr>
        <p:spPr>
          <a:xfrm>
            <a:off x="3942183" y="6026020"/>
            <a:ext cx="34367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Non-Versioned Bucket Snapshots</a:t>
            </a:r>
          </a:p>
        </p:txBody>
      </p:sp>
      <p:pic>
        <p:nvPicPr>
          <p:cNvPr id="18" name="Graphic 17">
            <a:extLst>
              <a:ext uri="{FF2B5EF4-FFF2-40B4-BE49-F238E27FC236}">
                <a16:creationId xmlns:a16="http://schemas.microsoft.com/office/drawing/2014/main" id="{7D87B3BF-91EE-702F-3309-2B2C382E00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4066" y="3237625"/>
            <a:ext cx="2409825" cy="2295525"/>
          </a:xfrm>
          <a:prstGeom prst="rect">
            <a:avLst/>
          </a:prstGeom>
        </p:spPr>
      </p:pic>
      <p:pic>
        <p:nvPicPr>
          <p:cNvPr id="3" name="Graphic 2">
            <a:extLst>
              <a:ext uri="{FF2B5EF4-FFF2-40B4-BE49-F238E27FC236}">
                <a16:creationId xmlns:a16="http://schemas.microsoft.com/office/drawing/2014/main" id="{0DDCEC3A-96D6-2375-BE70-AA1A1EB509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44359" y="1418253"/>
            <a:ext cx="4535729" cy="4114800"/>
          </a:xfrm>
          <a:prstGeom prst="rect">
            <a:avLst/>
          </a:prstGeom>
        </p:spPr>
      </p:pic>
    </p:spTree>
    <p:extLst>
      <p:ext uri="{BB962C8B-B14F-4D97-AF65-F5344CB8AC3E}">
        <p14:creationId xmlns:p14="http://schemas.microsoft.com/office/powerpoint/2010/main" val="408632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8"/>
        <p:cNvGrpSpPr/>
        <p:nvPr/>
      </p:nvGrpSpPr>
      <p:grpSpPr>
        <a:xfrm>
          <a:off x="0" y="0"/>
          <a:ext cx="0" cy="0"/>
          <a:chOff x="0" y="0"/>
          <a:chExt cx="0" cy="0"/>
        </a:xfrm>
      </p:grpSpPr>
      <p:sp>
        <p:nvSpPr>
          <p:cNvPr id="359" name="Google Shape;359;p70"/>
          <p:cNvSpPr txBox="1">
            <a:spLocks noGrp="1"/>
          </p:cNvSpPr>
          <p:nvPr>
            <p:ph type="title"/>
          </p:nvPr>
        </p:nvSpPr>
        <p:spPr>
          <a:xfrm>
            <a:off x="769936" y="96186"/>
            <a:ext cx="9574764" cy="1325700"/>
          </a:xfrm>
          <a:prstGeom prst="rect">
            <a:avLst/>
          </a:prstGeom>
          <a:noFill/>
          <a:ln>
            <a:noFill/>
          </a:ln>
        </p:spPr>
        <p:txBody>
          <a:bodyPr spcFirstLastPara="1" wrap="square" lIns="0" tIns="0" rIns="0" bIns="0" anchor="t" anchorCtr="0">
            <a:normAutofit/>
          </a:bodyPr>
          <a:lstStyle/>
          <a:p>
            <a:r>
              <a:rPr lang="en-US" sz="3600" dirty="0">
                <a:solidFill>
                  <a:schemeClr val="lt1"/>
                </a:solidFill>
                <a:latin typeface="Red Hat Text"/>
                <a:ea typeface="Red Hat Text"/>
                <a:cs typeface="Red Hat Text"/>
              </a:rPr>
              <a:t>Bucket Snapshots (Versioned)</a:t>
            </a:r>
            <a:br>
              <a:rPr lang="en-US" sz="3600" dirty="0">
                <a:solidFill>
                  <a:schemeClr val="lt1"/>
                </a:solidFill>
                <a:latin typeface="Red Hat Text"/>
                <a:ea typeface="Red Hat Text"/>
                <a:cs typeface="Red Hat Text"/>
              </a:rPr>
            </a:br>
            <a:r>
              <a:rPr lang="en-US" sz="2000" dirty="0">
                <a:solidFill>
                  <a:schemeClr val="lt1"/>
                </a:solidFill>
                <a:latin typeface="Red Hat Text"/>
                <a:ea typeface="Red Hat Text"/>
                <a:cs typeface="Red Hat Text"/>
              </a:rPr>
              <a:t>Proposal</a:t>
            </a:r>
            <a:endParaRPr lang="en-US" dirty="0">
              <a:solidFill>
                <a:schemeClr val="lt1"/>
              </a:solidFill>
            </a:endParaRPr>
          </a:p>
        </p:txBody>
      </p:sp>
      <p:sp>
        <p:nvSpPr>
          <p:cNvPr id="2" name="TextBox 1">
            <a:extLst>
              <a:ext uri="{FF2B5EF4-FFF2-40B4-BE49-F238E27FC236}">
                <a16:creationId xmlns:a16="http://schemas.microsoft.com/office/drawing/2014/main" id="{C20C7A20-63B4-F59F-FEDA-CC2118F3E797}"/>
              </a:ext>
            </a:extLst>
          </p:cNvPr>
          <p:cNvSpPr txBox="1"/>
          <p:nvPr/>
        </p:nvSpPr>
        <p:spPr>
          <a:xfrm>
            <a:off x="622579" y="980177"/>
            <a:ext cx="5039762"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3" indent="-285750"/>
            <a:endParaRPr lang="en-US"/>
          </a:p>
          <a:p>
            <a:pPr marL="285750" lvl="3" indent="-285750">
              <a:buFont typeface="Arial,Sans-Serif"/>
              <a:buChar char="•"/>
            </a:pPr>
            <a:r>
              <a:rPr lang="en-US" dirty="0"/>
              <a:t>Bucket listing by a range of snapshots will return all the object changes that happened in that range</a:t>
            </a:r>
            <a:endParaRPr lang="en-US" dirty="0">
              <a:solidFill>
                <a:srgbClr val="FFFFFF"/>
              </a:solidFill>
            </a:endParaRPr>
          </a:p>
          <a:p>
            <a:pPr marL="285750" lvl="3" indent="-285750">
              <a:buChar char="•"/>
            </a:pPr>
            <a:r>
              <a:rPr lang="en-US" dirty="0"/>
              <a:t>Listing can request either all the versions, or only the most recent versions for each object (as with regular versioned objects)</a:t>
            </a:r>
            <a:endParaRPr lang="en-US"/>
          </a:p>
          <a:p>
            <a:pPr marL="285750" lvl="3" indent="-285750"/>
            <a:endParaRPr lang="en-US" dirty="0"/>
          </a:p>
        </p:txBody>
      </p:sp>
      <p:sp>
        <p:nvSpPr>
          <p:cNvPr id="6" name="TextBox 5">
            <a:extLst>
              <a:ext uri="{FF2B5EF4-FFF2-40B4-BE49-F238E27FC236}">
                <a16:creationId xmlns:a16="http://schemas.microsoft.com/office/drawing/2014/main" id="{ABDEDD6B-DFDE-89B6-0536-DCF024380E33}"/>
              </a:ext>
            </a:extLst>
          </p:cNvPr>
          <p:cNvSpPr txBox="1"/>
          <p:nvPr/>
        </p:nvSpPr>
        <p:spPr>
          <a:xfrm>
            <a:off x="3942183" y="6026020"/>
            <a:ext cx="34367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Versioned Bucket Snapshots</a:t>
            </a:r>
          </a:p>
        </p:txBody>
      </p:sp>
      <p:pic>
        <p:nvPicPr>
          <p:cNvPr id="18" name="Graphic 17">
            <a:extLst>
              <a:ext uri="{FF2B5EF4-FFF2-40B4-BE49-F238E27FC236}">
                <a16:creationId xmlns:a16="http://schemas.microsoft.com/office/drawing/2014/main" id="{7D87B3BF-91EE-702F-3309-2B2C382E00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4066" y="3237625"/>
            <a:ext cx="2409825" cy="2295525"/>
          </a:xfrm>
          <a:prstGeom prst="rect">
            <a:avLst/>
          </a:prstGeom>
        </p:spPr>
      </p:pic>
      <p:pic>
        <p:nvPicPr>
          <p:cNvPr id="5" name="Graphic 4">
            <a:extLst>
              <a:ext uri="{FF2B5EF4-FFF2-40B4-BE49-F238E27FC236}">
                <a16:creationId xmlns:a16="http://schemas.microsoft.com/office/drawing/2014/main" id="{512A14C8-16E0-D856-DB55-26DE340723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56862" y="1371600"/>
            <a:ext cx="4268398" cy="4114800"/>
          </a:xfrm>
          <a:prstGeom prst="rect">
            <a:avLst/>
          </a:prstGeom>
        </p:spPr>
      </p:pic>
    </p:spTree>
    <p:extLst>
      <p:ext uri="{BB962C8B-B14F-4D97-AF65-F5344CB8AC3E}">
        <p14:creationId xmlns:p14="http://schemas.microsoft.com/office/powerpoint/2010/main" val="2761032977"/>
      </p:ext>
    </p:extLst>
  </p:cSld>
  <p:clrMapOvr>
    <a:masterClrMapping/>
  </p:clrMapOvr>
</p:sld>
</file>

<file path=ppt/theme/theme1.xml><?xml version="1.0" encoding="utf-8"?>
<a:theme xmlns:a="http://schemas.openxmlformats.org/drawingml/2006/main" name="IBM OM Presentation Template 4x3 2016-01-07">
  <a:themeElements>
    <a:clrScheme name="Custom 4">
      <a:dk1>
        <a:srgbClr val="191919"/>
      </a:dk1>
      <a:lt1>
        <a:srgbClr val="FFFFFF"/>
      </a:lt1>
      <a:dk2>
        <a:srgbClr val="595959"/>
      </a:dk2>
      <a:lt2>
        <a:srgbClr val="1D394D"/>
      </a:lt2>
      <a:accent1>
        <a:srgbClr val="4178BE"/>
      </a:accent1>
      <a:accent2>
        <a:srgbClr val="4B8400"/>
      </a:accent2>
      <a:accent3>
        <a:srgbClr val="006D5D"/>
      </a:accent3>
      <a:accent4>
        <a:srgbClr val="7CC7FF"/>
      </a:accent4>
      <a:accent5>
        <a:srgbClr val="FF6600"/>
      </a:accent5>
      <a:accent6>
        <a:srgbClr val="E0E0E0"/>
      </a:accent6>
      <a:hlink>
        <a:srgbClr val="4178BE"/>
      </a:hlink>
      <a:folHlink>
        <a:srgbClr val="1D39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IBM OM Presentation Template 4x3 2016-01-07</vt:lpstr>
      <vt:lpstr>IBM 2019 Master template (black background)</vt:lpstr>
      <vt:lpstr>Office Theme</vt:lpstr>
      <vt:lpstr>PowerPoint Presentation</vt:lpstr>
      <vt:lpstr>Ceph RGW Snapshots: Motivation</vt:lpstr>
      <vt:lpstr>S3 Object Model (Non-Versioned)</vt:lpstr>
      <vt:lpstr>S3 Object Model (Non-Versioned)</vt:lpstr>
      <vt:lpstr>S3 Object Model (Versioned)</vt:lpstr>
      <vt:lpstr>S3 Object Model (Versioned)</vt:lpstr>
      <vt:lpstr>Bucket Snapshots (Non-Versioned) Proposal</vt:lpstr>
      <vt:lpstr>Bucket Snapshots (Non-Versioned) Proposal</vt:lpstr>
      <vt:lpstr>Bucket Snapshots (Versioned) Proposal</vt:lpstr>
      <vt:lpstr>Bucket Snapshots (Versioned) Proposal</vt:lpstr>
      <vt:lpstr>Bucket Snapshots (cont.)</vt:lpstr>
      <vt:lpstr>Bucket Snapshots: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1148</cp:revision>
  <dcterms:modified xsi:type="dcterms:W3CDTF">2024-11-06T16:12:08Z</dcterms:modified>
</cp:coreProperties>
</file>