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c5bea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c5bea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c5beaf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c5beaf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c5beaf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c5beaf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cc5beaf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cc5beaf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cc5beaf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cc5beaf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Ye Hun Joo and Josh Kuesters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-code (greedy)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Read the input n and 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sure it is a </a:t>
            </a:r>
            <a:r>
              <a:rPr lang="en" sz="1400"/>
              <a:t>complete</a:t>
            </a:r>
            <a:r>
              <a:rPr lang="en" sz="1400"/>
              <a:t> graph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Initialize an empty graph as an adjacency matrix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For each edge in the input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Split it up into u, v, and 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If u isn’t already in the </a:t>
            </a:r>
            <a:r>
              <a:rPr lang="en" sz="1400"/>
              <a:t>graph then add it as a key with an empty dictionary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Same with v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Add v and w as key-value pairs in the dictionary for u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Add u and w as key-value pairs in the dictionary for v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Call the nearest neighbor method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 cont. (greedy)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Call the nearest neighbor method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start vertex as the first key in the graph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current vertex as the start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Create a set of unvisited vertices and take out the starting vertex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Create a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Get the closest vertex with the lowest weight and visit it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Remove from the unvisited set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current to the next vertex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Add start vertex to list to make a cycle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Get the length of the cycle and total weight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Return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0900"/>
            <a:ext cx="8839201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90625"/>
            <a:ext cx="8839199" cy="6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47750"/>
            <a:ext cx="8839199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and Lower Bound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big O runtime in O(n^2), where n is the number of vertices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The main loop iterates over each vertex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For each vertex it iterates over all the neighbors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Therefore, each loop is O(n) which equals O(n^2)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lower bound is also O(n^2)</a:t>
            </a:r>
            <a:endParaRPr sz="1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pic>
        <p:nvPicPr>
          <p:cNvPr id="167" name="Google Shape;167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63" y="1217075"/>
            <a:ext cx="571026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00" y="1917638"/>
            <a:ext cx="2820562" cy="130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