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cbed5a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cbed5a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cbed5ab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cbed5ab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cbed5ab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cbed5ab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91cb2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91cb2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e27103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e27103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e27103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ae27103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e27103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e27103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e271033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e27103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e27103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e27103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e27103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e27103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e271033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e271033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e271033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e271033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80"/>
              <a:t>By: Ye Hun Joo and Josh Kuesters</a:t>
            </a:r>
            <a:endParaRPr sz="26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Hamiltonian </a:t>
            </a:r>
            <a:r>
              <a:rPr lang="en"/>
              <a:t>cycle to Traveling Salesman Problem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Construct a complete weighted graph G' by assigning a weight to each edge in 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there is an edge (u, v) in G, we set the weight of the corresponding edge in G' to 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there is no edge between vertices u and v in G, we set the weight of the corresponding edge in G' to 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can now show that G has a Hamiltonian cycle if and only if G' has a TSP tour of length 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G has a Hamiltonian cycle, then we can construct a TSP tour in G' by following the same sequence of vertices in the Hamiltonian cycle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adding up the weights of the edges instead of just checking for their existence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total length of the TSP tour will be n, which is the number of vertices in the graph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5650275" y="1116150"/>
            <a:ext cx="33129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out the </a:t>
            </a:r>
            <a:r>
              <a:rPr lang="en" sz="1200"/>
              <a:t>graph</a:t>
            </a:r>
            <a:r>
              <a:rPr lang="en" sz="1200"/>
              <a:t> into an </a:t>
            </a:r>
            <a:r>
              <a:rPr lang="en" sz="1200"/>
              <a:t>adjacency matrix with the weight of the edge at (i,j)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Then uses the itertool permutations to map out all cycles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it goes through each cycle and checks the length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keeps track of the shortest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Returns the shortest length and the cycle</a:t>
            </a:r>
            <a:endParaRPr sz="12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039449" cy="33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250" y="1664475"/>
            <a:ext cx="2153625" cy="2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96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The program runs in O(n!)</a:t>
            </a:r>
            <a:endParaRPr sz="1550"/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The most costly part is the iteration of the permutations call</a:t>
            </a:r>
            <a:endParaRPr sz="1550"/>
          </a:p>
          <a:p>
            <a:pPr indent="-319643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50"/>
              <a:t>Has a </a:t>
            </a:r>
            <a:r>
              <a:rPr lang="en" sz="1550"/>
              <a:t>complexity</a:t>
            </a:r>
            <a:r>
              <a:rPr lang="en" sz="1550"/>
              <a:t> of O(n!)</a:t>
            </a:r>
            <a:endParaRPr sz="1550"/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The get_cycle_length method is the second most costly O(n)</a:t>
            </a:r>
            <a:endParaRPr sz="1550"/>
          </a:p>
          <a:p>
            <a:pPr indent="-319643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50"/>
              <a:t>Iterates over all the vertices in the current cycle</a:t>
            </a:r>
            <a:endParaRPr sz="1550"/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The overall time </a:t>
            </a:r>
            <a:r>
              <a:rPr lang="en" sz="1550"/>
              <a:t>complexity</a:t>
            </a:r>
            <a:r>
              <a:rPr lang="en" sz="1550"/>
              <a:t> is O(n! * n) but n! </a:t>
            </a:r>
            <a:r>
              <a:rPr lang="en" sz="1550"/>
              <a:t>d</a:t>
            </a:r>
            <a:r>
              <a:rPr lang="en" sz="1550"/>
              <a:t>ominates over n in large inputs</a:t>
            </a:r>
            <a:endParaRPr sz="1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3" name="Google Shape;213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75" y="1222263"/>
            <a:ext cx="571026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0" y="2316175"/>
            <a:ext cx="1952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decision problem is: Given a complete undirected weighted graph G, find if there is a Hamiltonian cycle and get its total weight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First we have to find all Hamiltonian cycles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Calculate the weight of </a:t>
            </a:r>
            <a:r>
              <a:rPr lang="en" sz="1800"/>
              <a:t>each cycle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Return the weight of a cycle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optimization problem is: Given a complete undirected weighted graph g, find the shortest Hamiltonian cycle in g and return its weight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Find all the </a:t>
            </a:r>
            <a:r>
              <a:rPr lang="en" sz="1800"/>
              <a:t>Hamiltonian cycles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Find the weight of each cycle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Compare the weights and return the smallest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and Outputs #1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00" y="1264200"/>
            <a:ext cx="2630750" cy="1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3595000"/>
            <a:ext cx="76390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#2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625" y="1273850"/>
            <a:ext cx="1224750" cy="2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" y="3976025"/>
            <a:ext cx="7658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#3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00" y="884025"/>
            <a:ext cx="851600" cy="3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4168075"/>
            <a:ext cx="7421975" cy="59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#4 (won’t finish in reasonable time)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75" y="1167850"/>
            <a:ext cx="1000125" cy="384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647" y="1167850"/>
            <a:ext cx="901900" cy="384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It is a difficult </a:t>
            </a:r>
            <a:r>
              <a:rPr lang="en" sz="1650"/>
              <a:t>optimization</a:t>
            </a:r>
            <a:r>
              <a:rPr lang="en" sz="1650"/>
              <a:t> problem with real world uses: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Train transportation systems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Planning which holes to drill in a circuit board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Flight patterns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As always solving it can lead to solutions for all similar problems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Certifier Process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certifier has two parts: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Every vertex in the graph has been visited</a:t>
            </a:r>
            <a:endParaRPr sz="1650"/>
          </a:p>
          <a:p>
            <a:pPr indent="-33337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Check if the length of the path equals n 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 total cost is the lowest it can be</a:t>
            </a:r>
            <a:endParaRPr sz="1650"/>
          </a:p>
          <a:p>
            <a:pPr indent="-33337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Compare the cost of each permutation</a:t>
            </a:r>
            <a:endParaRPr sz="1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