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C31F1F"/>
    <a:srgbClr val="D2001E"/>
    <a:srgbClr val="E03838"/>
    <a:srgbClr val="EC4444"/>
    <a:srgbClr val="F7F7F7"/>
    <a:srgbClr val="AA0909"/>
    <a:srgbClr val="FD3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00" autoAdjust="0"/>
    <p:restoredTop sz="94434" autoAdjust="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2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3682D-DFA3-46F6-B849-9DE0A883538B}" type="datetimeFigureOut">
              <a:rPr lang="es-CO" smtClean="0"/>
              <a:t>03/08/2016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33E16-C813-44AF-8369-034BC9CD33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17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840" y="1259014"/>
            <a:ext cx="7394917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3840" y="3935853"/>
            <a:ext cx="7394917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86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48" y="1284287"/>
            <a:ext cx="7480300" cy="963613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884" y="2406649"/>
            <a:ext cx="7480300" cy="4197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429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48" y="1284287"/>
            <a:ext cx="11830926" cy="963613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884" y="2406649"/>
            <a:ext cx="11802790" cy="37268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8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 userDrawn="1"/>
        </p:nvSpPr>
        <p:spPr>
          <a:xfrm>
            <a:off x="10405" y="9481"/>
            <a:ext cx="12205250" cy="1144717"/>
          </a:xfrm>
          <a:prstGeom prst="rect">
            <a:avLst/>
          </a:prstGeom>
          <a:gradFill flip="none" rotWithShape="1">
            <a:gsLst>
              <a:gs pos="80000">
                <a:srgbClr val="F7F7F7"/>
              </a:gs>
              <a:gs pos="0">
                <a:srgbClr val="ECECEC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9EC0-D390-4C18-9EA8-613EAF08528F}" type="datetimeFigureOut">
              <a:rPr lang="es-CO" smtClean="0"/>
              <a:t>03/08/2016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4AD4-87E7-4F2A-921C-9C89457787C8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898" y="-92351"/>
            <a:ext cx="3424943" cy="1219475"/>
          </a:xfrm>
          <a:prstGeom prst="rect">
            <a:avLst/>
          </a:prstGeom>
          <a:effectLst>
            <a:outerShdw blurRad="469900" dir="6660000" sx="4000" sy="4000" algn="ctr" rotWithShape="0">
              <a:srgbClr val="000000">
                <a:alpha val="61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608">
            <a:off x="9648750" y="1873394"/>
            <a:ext cx="2029656" cy="202965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sx="99000" sy="99000" algn="l" rotWithShape="0">
              <a:prstClr val="black">
                <a:alpha val="18000"/>
              </a:prstClr>
            </a:outerShdw>
          </a:effectLst>
        </p:spPr>
      </p:pic>
      <p:sp>
        <p:nvSpPr>
          <p:cNvPr id="18" name="Rectángulo 17"/>
          <p:cNvSpPr/>
          <p:nvPr userDrawn="1"/>
        </p:nvSpPr>
        <p:spPr>
          <a:xfrm>
            <a:off x="10405" y="5935306"/>
            <a:ext cx="12205250" cy="681037"/>
          </a:xfrm>
          <a:prstGeom prst="rect">
            <a:avLst/>
          </a:prstGeom>
          <a:gradFill>
            <a:gsLst>
              <a:gs pos="6000">
                <a:srgbClr val="F7F7F7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schemeClr val="accent3">
                <a:lumMod val="20000"/>
                <a:lumOff val="80000"/>
                <a:alpha val="40000"/>
              </a:schemeClr>
            </a:outerShdw>
            <a:reflection stA="58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1" y="321579"/>
            <a:ext cx="2302841" cy="573086"/>
          </a:xfrm>
          <a:prstGeom prst="rect">
            <a:avLst/>
          </a:prstGeom>
          <a:effectLst>
            <a:outerShdw blurRad="50800" dist="38100" dir="5400000" sx="97000" sy="97000" algn="t" rotWithShape="0">
              <a:prstClr val="black">
                <a:alpha val="7000"/>
              </a:prstClr>
            </a:outerShdw>
          </a:effectLst>
        </p:spPr>
      </p:pic>
      <p:sp>
        <p:nvSpPr>
          <p:cNvPr id="19" name="Rectángulo 18"/>
          <p:cNvSpPr/>
          <p:nvPr userDrawn="1"/>
        </p:nvSpPr>
        <p:spPr>
          <a:xfrm>
            <a:off x="-3663" y="6616343"/>
            <a:ext cx="12205250" cy="241657"/>
          </a:xfrm>
          <a:prstGeom prst="rect">
            <a:avLst/>
          </a:prstGeom>
          <a:solidFill>
            <a:srgbClr val="C31F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" y="6215632"/>
            <a:ext cx="2219592" cy="629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0" name="Conector recto 29"/>
          <p:cNvCxnSpPr/>
          <p:nvPr userDrawn="1"/>
        </p:nvCxnSpPr>
        <p:spPr>
          <a:xfrm>
            <a:off x="-3663" y="1122921"/>
            <a:ext cx="12219318" cy="0"/>
          </a:xfrm>
          <a:prstGeom prst="line">
            <a:avLst/>
          </a:prstGeom>
          <a:ln>
            <a:solidFill>
              <a:srgbClr val="C31F1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 userDrawn="1"/>
        </p:nvSpPr>
        <p:spPr>
          <a:xfrm>
            <a:off x="2099275" y="6560209"/>
            <a:ext cx="1462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i="1" dirty="0" smtClean="0">
                <a:solidFill>
                  <a:schemeClr val="bg1"/>
                </a:solidFill>
                <a:latin typeface="Tw Cen MT" panose="020B0602020104020603" pitchFamily="34" charset="0"/>
                <a:cs typeface="David" panose="020E0502060401010101" pitchFamily="34" charset="-79"/>
              </a:rPr>
              <a:t>Pro – Media 2.0</a:t>
            </a:r>
            <a:endParaRPr lang="es-CO" sz="1600" b="1" i="1" dirty="0">
              <a:solidFill>
                <a:schemeClr val="bg1"/>
              </a:solidFill>
              <a:latin typeface="Tw Cen MT" panose="020B0602020104020603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955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5400" b="1" dirty="0" smtClean="0">
                <a:latin typeface="Century Gothic" panose="020B0502020202020204" pitchFamily="34" charset="0"/>
              </a:rPr>
              <a:t>TITULO DE LA PRESENTACIÓN</a:t>
            </a:r>
            <a:endParaRPr lang="es-CO" sz="5400" b="1" dirty="0"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latin typeface="Century Gothic" panose="020B0502020202020204" pitchFamily="34" charset="0"/>
              </a:rPr>
              <a:t>PRESENTADOR: Titulo, Nombre.</a:t>
            </a:r>
            <a:endParaRPr lang="es-CO" dirty="0">
              <a:latin typeface="Century Gothic" panose="020B0502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67898" y="4913633"/>
            <a:ext cx="7370859" cy="967221"/>
          </a:xfrm>
          <a:prstGeom prst="rect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round/>
          </a:ln>
        </p:spPr>
        <p:txBody>
          <a:bodyPr lIns="99000" tIns="54000" rIns="99000" bIns="54000"/>
          <a:lstStyle/>
          <a:p>
            <a:pPr>
              <a:lnSpc>
                <a:spcPct val="100000"/>
              </a:lnSpc>
            </a:pPr>
            <a:r>
              <a:rPr lang="es-HN" sz="18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s-HN" sz="18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Área</a:t>
            </a:r>
            <a:r>
              <a:rPr lang="es-HN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 </a:t>
            </a:r>
            <a:r>
              <a:rPr lang="es-HN" sz="18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Software                    Asignatura</a:t>
            </a:r>
            <a:r>
              <a:rPr lang="es-HN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   </a:t>
            </a:r>
            <a:r>
              <a:rPr lang="es-HN" sz="18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Diseño                     </a:t>
            </a:r>
            <a:endParaRPr lang="es-HN" sz="1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r">
              <a:lnSpc>
                <a:spcPct val="100000"/>
              </a:lnSpc>
            </a:pPr>
            <a:endParaRPr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s-HN" dirty="0">
                <a:solidFill>
                  <a:srgbClr val="000000"/>
                </a:solidFill>
                <a:latin typeface="+mj-lt"/>
              </a:rPr>
              <a:t>	</a:t>
            </a:r>
            <a:r>
              <a:rPr lang="es-HN" sz="18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Semestre: Sexto</a:t>
            </a:r>
            <a:endParaRPr b="1" dirty="0">
              <a:latin typeface="Century Gothic" panose="020B0502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7898" y="4899100"/>
            <a:ext cx="629617" cy="996286"/>
          </a:xfrm>
          <a:prstGeom prst="rect">
            <a:avLst/>
          </a:prstGeom>
          <a:gradFill>
            <a:gsLst>
              <a:gs pos="0">
                <a:srgbClr val="D2001E"/>
              </a:gs>
              <a:gs pos="100000">
                <a:srgbClr val="C31F1F"/>
              </a:gs>
            </a:gsLst>
            <a:lin ang="5400000" scaled="1"/>
          </a:gradFill>
          <a:ln>
            <a:solidFill>
              <a:srgbClr val="AA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3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24378" y="1958911"/>
            <a:ext cx="7462130" cy="1656632"/>
          </a:xfrm>
          <a:prstGeom prst="rect">
            <a:avLst/>
          </a:prstGeom>
          <a:noFill/>
          <a:ln w="19050">
            <a:solidFill>
              <a:schemeClr val="accent3">
                <a:lumMod val="40000"/>
                <a:lumOff val="60000"/>
              </a:schemeClr>
            </a:solidFill>
            <a:miter/>
          </a:ln>
        </p:spPr>
        <p:txBody>
          <a:bodyPr lIns="90000" tIns="45000" rIns="90000" bIns="45000" anchor="ctr"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CO" b="1" dirty="0" smtClean="0">
                <a:latin typeface="Century Gothic" panose="020B0502020202020204" pitchFamily="34" charset="0"/>
              </a:rPr>
              <a:t>Objetivo 1.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CO" b="1" dirty="0" smtClean="0">
                <a:latin typeface="Century Gothic" panose="020B0502020202020204" pitchFamily="34" charset="0"/>
              </a:rPr>
              <a:t>Objetivo 2.</a:t>
            </a:r>
            <a:endParaRPr b="1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224378" y="1558801"/>
            <a:ext cx="333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latin typeface="Trebuchet MS" panose="020B0603020202020204" pitchFamily="34" charset="0"/>
              </a:rPr>
              <a:t>Propósito</a:t>
            </a:r>
            <a:endParaRPr lang="es-CO" sz="2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latin typeface="Century Gothic" panose="020B0502020202020204" pitchFamily="34" charset="0"/>
              </a:rPr>
              <a:t>TITULO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400" dirty="0" smtClean="0">
                <a:latin typeface="Trebuchet MS" panose="020B0603020202020204" pitchFamily="34" charset="0"/>
              </a:rPr>
              <a:t>Aquí graficas, texto, etc.</a:t>
            </a:r>
            <a:endParaRPr lang="es-CO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48" y="1284287"/>
            <a:ext cx="11769774" cy="963613"/>
          </a:xfrm>
        </p:spPr>
        <p:txBody>
          <a:bodyPr/>
          <a:lstStyle/>
          <a:p>
            <a:r>
              <a:rPr lang="es-CO" sz="3600" b="1" dirty="0" smtClean="0">
                <a:latin typeface="Trebuchet MS" panose="020B0603020202020204" pitchFamily="34" charset="0"/>
              </a:rPr>
              <a:t>Sin Presentador</a:t>
            </a:r>
            <a:endParaRPr lang="es-CO" sz="3600" b="1" dirty="0">
              <a:latin typeface="Trebuchet MS" panose="020B06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884" y="2406650"/>
            <a:ext cx="11741638" cy="3564942"/>
          </a:xfrm>
          <a:ln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CO" sz="2400" dirty="0" smtClean="0">
                <a:latin typeface="Trebuchet MS" panose="020B0603020202020204" pitchFamily="34" charset="0"/>
              </a:rPr>
              <a:t>Contenido</a:t>
            </a:r>
            <a:endParaRPr lang="es-CO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28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David</vt:lpstr>
      <vt:lpstr>Trebuchet MS</vt:lpstr>
      <vt:lpstr>Tw Cen MT</vt:lpstr>
      <vt:lpstr>Wingdings</vt:lpstr>
      <vt:lpstr>Tema de Office</vt:lpstr>
      <vt:lpstr>TITULO DE LA PRESENTACIÓN</vt:lpstr>
      <vt:lpstr>Presentación de PowerPoint</vt:lpstr>
      <vt:lpstr>TITULO</vt:lpstr>
      <vt:lpstr>Sin Presentador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</dc:creator>
  <cp:lastModifiedBy>Matias Herrera Caceres</cp:lastModifiedBy>
  <cp:revision>59</cp:revision>
  <dcterms:created xsi:type="dcterms:W3CDTF">2015-11-06T00:16:29Z</dcterms:created>
  <dcterms:modified xsi:type="dcterms:W3CDTF">2016-08-04T02:27:32Z</dcterms:modified>
</cp:coreProperties>
</file>